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Helvetica Neue" panose="02000503000000020004" pitchFamily="2" charset="0"/>
      <p:regular r:id="rId40"/>
      <p:bold r:id="rId41"/>
      <p:italic r:id="rId42"/>
      <p:boldItalic r:id="rId43"/>
    </p:embeddedFont>
    <p:embeddedFont>
      <p:font typeface="Oswald" pitchFamily="2" charset="77"/>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76B6"/>
    <a:srgbClr val="8B181B"/>
    <a:srgbClr val="427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3"/>
    <p:restoredTop sz="94676"/>
  </p:normalViewPr>
  <p:slideViewPr>
    <p:cSldViewPr snapToGrid="0">
      <p:cViewPr varScale="1">
        <p:scale>
          <a:sx n="134" d="100"/>
          <a:sy n="134" d="100"/>
        </p:scale>
        <p:origin x="200" y="13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97ca587b49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97ca587b49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97ca587b4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97ca587b4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9e9a29b805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9e9a29b805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97ca587b49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97ca587b4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97ca587b49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97ca587b4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9e9a29b80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9e9a29b80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9e9a29b805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9e9a29b805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9e9a29b805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9e9a29b805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874cb5490f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874cb5490f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97ca587b49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97ca587b4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97ca587b49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97ca587b49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874cb5490f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874cb5490f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97ca587b49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97ca587b49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97ca587b49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97ca587b49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97ca587b49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97ca587b49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97ca587b49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97ca587b49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97ca587b49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97ca587b49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97ca587b49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97ca587b49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9d94b2fa5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9d94b2fa5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9d94b2fa5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9d94b2fa5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9d94b2fa5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9d94b2fa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9d94b2fa5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9d94b2fa5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874cb5490f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874cb5490f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9fd62b91c4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39fd62b91c4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9d94b2fa5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39d94b2fa5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9d3deec83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39d3deec83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9d3deec8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9d3deec8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9d3deec83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9d3deec83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9d94b2fa5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39d94b2fa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9fd62b91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39fd62b91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97ca587b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97ca587b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97ca587b4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97ca587b4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97ca587b4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97ca587b4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97ca587b4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97ca587b4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97ca587b4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97ca587b4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97ca587b49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97ca587b4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O Title">
  <p:cSld name="TITLE_1_1_1_1_1">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rot="10800000" flipH="1">
            <a:off x="0" y="2743201"/>
            <a:ext cx="9144002" cy="2857499"/>
          </a:xfrm>
          <a:prstGeom prst="rect">
            <a:avLst/>
          </a:prstGeom>
          <a:noFill/>
          <a:ln>
            <a:noFill/>
          </a:ln>
        </p:spPr>
      </p:pic>
      <p:sp>
        <p:nvSpPr>
          <p:cNvPr id="55" name="Google Shape;55;p14"/>
          <p:cNvSpPr txBox="1">
            <a:spLocks noGrp="1"/>
          </p:cNvSpPr>
          <p:nvPr>
            <p:ph type="ctrTitle"/>
          </p:nvPr>
        </p:nvSpPr>
        <p:spPr>
          <a:xfrm>
            <a:off x="2947000" y="3905900"/>
            <a:ext cx="6636000" cy="80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2988576" y="4507025"/>
            <a:ext cx="6636000" cy="40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Oswald"/>
              <a:buNone/>
              <a:defRPr sz="24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57" name="Google Shape;57;p14"/>
          <p:cNvPicPr preferRelativeResize="0"/>
          <p:nvPr/>
        </p:nvPicPr>
        <p:blipFill rotWithShape="1">
          <a:blip r:embed="rId3">
            <a:alphaModFix/>
          </a:blip>
          <a:srcRect/>
          <a:stretch/>
        </p:blipFill>
        <p:spPr>
          <a:xfrm>
            <a:off x="324725" y="3905900"/>
            <a:ext cx="2394162" cy="1009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ouds Dark"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4" name="Google Shape;64;p1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5" name="Google Shape;65;p1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 name="Google Shape;66;p1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louds Title" type="title">
  <p:cSld name="TITLE">
    <p:spTree>
      <p:nvGrpSpPr>
        <p:cNvPr id="1" name="Shape 67"/>
        <p:cNvGrpSpPr/>
        <p:nvPr/>
      </p:nvGrpSpPr>
      <p:grpSpPr>
        <a:xfrm>
          <a:off x="0" y="0"/>
          <a:ext cx="0" cy="0"/>
          <a:chOff x="0" y="0"/>
          <a:chExt cx="0" cy="0"/>
        </a:xfrm>
      </p:grpSpPr>
      <p:pic>
        <p:nvPicPr>
          <p:cNvPr id="68" name="Google Shape;68;p17"/>
          <p:cNvPicPr preferRelativeResize="0"/>
          <p:nvPr/>
        </p:nvPicPr>
        <p:blipFill rotWithShape="1">
          <a:blip r:embed="rId2">
            <a:alphaModFix/>
          </a:blip>
          <a:srcRect l="893" r="893"/>
          <a:stretch/>
        </p:blipFill>
        <p:spPr>
          <a:xfrm rot="10800000" flipH="1">
            <a:off x="0" y="2743200"/>
            <a:ext cx="9144003" cy="2857501"/>
          </a:xfrm>
          <a:prstGeom prst="rect">
            <a:avLst/>
          </a:prstGeom>
          <a:noFill/>
          <a:ln>
            <a:noFill/>
          </a:ln>
        </p:spPr>
      </p:pic>
      <p:sp>
        <p:nvSpPr>
          <p:cNvPr id="69" name="Google Shape;69;p17"/>
          <p:cNvSpPr txBox="1">
            <a:spLocks noGrp="1"/>
          </p:cNvSpPr>
          <p:nvPr>
            <p:ph type="ctrTitle"/>
          </p:nvPr>
        </p:nvSpPr>
        <p:spPr>
          <a:xfrm>
            <a:off x="2947000" y="3905900"/>
            <a:ext cx="6636000" cy="80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0" name="Google Shape;70;p17"/>
          <p:cNvSpPr txBox="1">
            <a:spLocks noGrp="1"/>
          </p:cNvSpPr>
          <p:nvPr>
            <p:ph type="subTitle" idx="1"/>
          </p:nvPr>
        </p:nvSpPr>
        <p:spPr>
          <a:xfrm>
            <a:off x="2988576" y="4507025"/>
            <a:ext cx="6636000" cy="40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Oswald"/>
              <a:buNone/>
              <a:defRPr sz="24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71" name="Google Shape;71;p17"/>
          <p:cNvPicPr preferRelativeResize="0"/>
          <p:nvPr/>
        </p:nvPicPr>
        <p:blipFill rotWithShape="1">
          <a:blip r:embed="rId3">
            <a:alphaModFix/>
          </a:blip>
          <a:srcRect/>
          <a:stretch/>
        </p:blipFill>
        <p:spPr>
          <a:xfrm>
            <a:off x="297525" y="4126844"/>
            <a:ext cx="2555900" cy="7642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ouds Black">
  <p:cSld name="TITLE_AND_BODY_1">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a:endParaRPr/>
          </a:p>
        </p:txBody>
      </p:sp>
      <p:sp>
        <p:nvSpPr>
          <p:cNvPr id="74" name="Google Shape;74;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defRPr>
            </a:lvl1pPr>
            <a:lvl2pPr marL="914400" lvl="1" indent="-317500" algn="l">
              <a:lnSpc>
                <a:spcPct val="115000"/>
              </a:lnSpc>
              <a:spcBef>
                <a:spcPts val="1600"/>
              </a:spcBef>
              <a:spcAft>
                <a:spcPts val="0"/>
              </a:spcAft>
              <a:buClr>
                <a:schemeClr val="accent1"/>
              </a:buClr>
              <a:buSzPts val="1400"/>
              <a:buChar char="○"/>
              <a:defRPr>
                <a:solidFill>
                  <a:schemeClr val="accent1"/>
                </a:solidFill>
              </a:defRPr>
            </a:lvl2pPr>
            <a:lvl3pPr marL="1371600" lvl="2" indent="-317500" algn="l">
              <a:lnSpc>
                <a:spcPct val="115000"/>
              </a:lnSpc>
              <a:spcBef>
                <a:spcPts val="1600"/>
              </a:spcBef>
              <a:spcAft>
                <a:spcPts val="0"/>
              </a:spcAft>
              <a:buClr>
                <a:schemeClr val="accent1"/>
              </a:buClr>
              <a:buSzPts val="1400"/>
              <a:buChar char="■"/>
              <a:defRPr>
                <a:solidFill>
                  <a:schemeClr val="accent1"/>
                </a:solidFill>
              </a:defRPr>
            </a:lvl3pPr>
            <a:lvl4pPr marL="1828800" lvl="3" indent="-317500" algn="l">
              <a:lnSpc>
                <a:spcPct val="115000"/>
              </a:lnSpc>
              <a:spcBef>
                <a:spcPts val="1600"/>
              </a:spcBef>
              <a:spcAft>
                <a:spcPts val="0"/>
              </a:spcAft>
              <a:buClr>
                <a:schemeClr val="accent1"/>
              </a:buClr>
              <a:buSzPts val="1400"/>
              <a:buChar char="●"/>
              <a:defRPr>
                <a:solidFill>
                  <a:schemeClr val="accent1"/>
                </a:solidFill>
              </a:defRPr>
            </a:lvl4pPr>
            <a:lvl5pPr marL="2286000" lvl="4" indent="-317500" algn="l">
              <a:lnSpc>
                <a:spcPct val="115000"/>
              </a:lnSpc>
              <a:spcBef>
                <a:spcPts val="1600"/>
              </a:spcBef>
              <a:spcAft>
                <a:spcPts val="0"/>
              </a:spcAft>
              <a:buClr>
                <a:schemeClr val="accent1"/>
              </a:buClr>
              <a:buSzPts val="1400"/>
              <a:buChar char="○"/>
              <a:defRPr>
                <a:solidFill>
                  <a:schemeClr val="accent1"/>
                </a:solidFill>
              </a:defRPr>
            </a:lvl5pPr>
            <a:lvl6pPr marL="2743200" lvl="5" indent="-317500" algn="l">
              <a:lnSpc>
                <a:spcPct val="115000"/>
              </a:lnSpc>
              <a:spcBef>
                <a:spcPts val="1600"/>
              </a:spcBef>
              <a:spcAft>
                <a:spcPts val="0"/>
              </a:spcAft>
              <a:buClr>
                <a:schemeClr val="accent1"/>
              </a:buClr>
              <a:buSzPts val="1400"/>
              <a:buChar char="■"/>
              <a:defRPr>
                <a:solidFill>
                  <a:schemeClr val="accent1"/>
                </a:solidFill>
              </a:defRPr>
            </a:lvl6pPr>
            <a:lvl7pPr marL="3200400" lvl="6" indent="-317500" algn="l">
              <a:lnSpc>
                <a:spcPct val="115000"/>
              </a:lnSpc>
              <a:spcBef>
                <a:spcPts val="1600"/>
              </a:spcBef>
              <a:spcAft>
                <a:spcPts val="0"/>
              </a:spcAft>
              <a:buClr>
                <a:schemeClr val="accent1"/>
              </a:buClr>
              <a:buSzPts val="1400"/>
              <a:buChar char="●"/>
              <a:defRPr>
                <a:solidFill>
                  <a:schemeClr val="accent1"/>
                </a:solidFill>
              </a:defRPr>
            </a:lvl7pPr>
            <a:lvl8pPr marL="3657600" lvl="7" indent="-317500" algn="l">
              <a:lnSpc>
                <a:spcPct val="115000"/>
              </a:lnSpc>
              <a:spcBef>
                <a:spcPts val="1600"/>
              </a:spcBef>
              <a:spcAft>
                <a:spcPts val="0"/>
              </a:spcAft>
              <a:buClr>
                <a:schemeClr val="accent1"/>
              </a:buClr>
              <a:buSzPts val="1400"/>
              <a:buChar char="○"/>
              <a:defRPr>
                <a:solidFill>
                  <a:schemeClr val="accent1"/>
                </a:solidFill>
              </a:defRPr>
            </a:lvl8pPr>
            <a:lvl9pPr marL="4114800" lvl="8" indent="-317500" algn="l">
              <a:lnSpc>
                <a:spcPct val="115000"/>
              </a:lnSpc>
              <a:spcBef>
                <a:spcPts val="1600"/>
              </a:spcBef>
              <a:spcAft>
                <a:spcPts val="1600"/>
              </a:spcAft>
              <a:buClr>
                <a:schemeClr val="accent1"/>
              </a:buClr>
              <a:buSzPts val="1400"/>
              <a:buChar char="■"/>
              <a:defRPr>
                <a:solidFill>
                  <a:schemeClr val="accent1"/>
                </a:solidFill>
              </a:defRPr>
            </a:lvl9pPr>
          </a:lstStyle>
          <a:p>
            <a:endParaRPr/>
          </a:p>
        </p:txBody>
      </p:sp>
      <p:sp>
        <p:nvSpPr>
          <p:cNvPr id="75" name="Google Shape;75;p18"/>
          <p:cNvSpPr txBox="1">
            <a:spLocks noGrp="1"/>
          </p:cNvSpPr>
          <p:nvPr>
            <p:ph type="sldNum" idx="12"/>
          </p:nvPr>
        </p:nvSpPr>
        <p:spPr>
          <a:xfrm>
            <a:off x="8719427" y="4739425"/>
            <a:ext cx="3780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uds Light">
  <p:cSld name="TITLE_AND_BODY_1_1_1">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2800"/>
              <a:buNone/>
              <a:defRPr>
                <a:solidFill>
                  <a:schemeClr val="accen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0000"/>
              </a:buClr>
              <a:buSzPts val="1800"/>
              <a:buChar char="●"/>
              <a:defRPr>
                <a:solidFill>
                  <a:srgbClr val="000000"/>
                </a:solidFill>
              </a:defRPr>
            </a:lvl1pPr>
            <a:lvl2pPr marL="914400" lvl="1" indent="-317500" algn="l">
              <a:lnSpc>
                <a:spcPct val="115000"/>
              </a:lnSpc>
              <a:spcBef>
                <a:spcPts val="1600"/>
              </a:spcBef>
              <a:spcAft>
                <a:spcPts val="0"/>
              </a:spcAft>
              <a:buClr>
                <a:srgbClr val="000000"/>
              </a:buClr>
              <a:buSzPts val="1400"/>
              <a:buChar char="○"/>
              <a:defRPr>
                <a:solidFill>
                  <a:srgbClr val="000000"/>
                </a:solidFill>
              </a:defRPr>
            </a:lvl2pPr>
            <a:lvl3pPr marL="1371600" lvl="2" indent="-317500" algn="l">
              <a:lnSpc>
                <a:spcPct val="115000"/>
              </a:lnSpc>
              <a:spcBef>
                <a:spcPts val="1600"/>
              </a:spcBef>
              <a:spcAft>
                <a:spcPts val="0"/>
              </a:spcAft>
              <a:buClr>
                <a:srgbClr val="000000"/>
              </a:buClr>
              <a:buSzPts val="14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79" name="Google Shape;79;p19"/>
          <p:cNvSpPr txBox="1">
            <a:spLocks noGrp="1"/>
          </p:cNvSpPr>
          <p:nvPr>
            <p:ph type="sldNum" idx="12"/>
          </p:nvPr>
        </p:nvSpPr>
        <p:spPr>
          <a:xfrm>
            <a:off x="8719427" y="4739425"/>
            <a:ext cx="3780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osquitoes Title">
  <p:cSld name="TITLE_1">
    <p:spTree>
      <p:nvGrpSpPr>
        <p:cNvPr id="1" name="Shape 80"/>
        <p:cNvGrpSpPr/>
        <p:nvPr/>
      </p:nvGrpSpPr>
      <p:grpSpPr>
        <a:xfrm>
          <a:off x="0" y="0"/>
          <a:ext cx="0" cy="0"/>
          <a:chOff x="0" y="0"/>
          <a:chExt cx="0" cy="0"/>
        </a:xfrm>
      </p:grpSpPr>
      <p:pic>
        <p:nvPicPr>
          <p:cNvPr id="81" name="Google Shape;81;p20"/>
          <p:cNvPicPr preferRelativeResize="0"/>
          <p:nvPr/>
        </p:nvPicPr>
        <p:blipFill rotWithShape="1">
          <a:blip r:embed="rId2">
            <a:alphaModFix/>
          </a:blip>
          <a:srcRect/>
          <a:stretch/>
        </p:blipFill>
        <p:spPr>
          <a:xfrm>
            <a:off x="0" y="2743200"/>
            <a:ext cx="9144002" cy="2857501"/>
          </a:xfrm>
          <a:prstGeom prst="rect">
            <a:avLst/>
          </a:prstGeom>
          <a:noFill/>
          <a:ln>
            <a:noFill/>
          </a:ln>
        </p:spPr>
      </p:pic>
      <p:sp>
        <p:nvSpPr>
          <p:cNvPr id="82" name="Google Shape;82;p20"/>
          <p:cNvSpPr txBox="1">
            <a:spLocks noGrp="1"/>
          </p:cNvSpPr>
          <p:nvPr>
            <p:ph type="ctrTitle"/>
          </p:nvPr>
        </p:nvSpPr>
        <p:spPr>
          <a:xfrm>
            <a:off x="2947000" y="3905900"/>
            <a:ext cx="6636000" cy="80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3" name="Google Shape;83;p20"/>
          <p:cNvSpPr txBox="1">
            <a:spLocks noGrp="1"/>
          </p:cNvSpPr>
          <p:nvPr>
            <p:ph type="subTitle" idx="1"/>
          </p:nvPr>
        </p:nvSpPr>
        <p:spPr>
          <a:xfrm>
            <a:off x="2988576" y="4507025"/>
            <a:ext cx="6636000" cy="40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Oswald"/>
              <a:buNone/>
              <a:defRPr sz="24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84" name="Google Shape;84;p20"/>
          <p:cNvPicPr preferRelativeResize="0"/>
          <p:nvPr/>
        </p:nvPicPr>
        <p:blipFill rotWithShape="1">
          <a:blip r:embed="rId3">
            <a:alphaModFix/>
          </a:blip>
          <a:srcRect/>
          <a:stretch/>
        </p:blipFill>
        <p:spPr>
          <a:xfrm>
            <a:off x="432393" y="4007876"/>
            <a:ext cx="2035681" cy="9047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osquitoes Dark">
  <p:cSld name="TITLE_AND_BODY_2">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osquitoes Black">
  <p:cSld name="TITLE_AND_BODY_1_2">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lt2"/>
              </a:buClr>
              <a:buSzPts val="1800"/>
              <a:buChar char="●"/>
              <a:defRPr>
                <a:solidFill>
                  <a:schemeClr val="lt2"/>
                </a:solidFill>
              </a:defRPr>
            </a:lvl1pPr>
            <a:lvl2pPr marL="914400" lvl="1" indent="-317500" algn="l">
              <a:lnSpc>
                <a:spcPct val="115000"/>
              </a:lnSpc>
              <a:spcBef>
                <a:spcPts val="1600"/>
              </a:spcBef>
              <a:spcAft>
                <a:spcPts val="0"/>
              </a:spcAft>
              <a:buClr>
                <a:schemeClr val="lt2"/>
              </a:buClr>
              <a:buSzPts val="1400"/>
              <a:buChar char="○"/>
              <a:defRPr>
                <a:solidFill>
                  <a:schemeClr val="lt2"/>
                </a:solidFill>
              </a:defRPr>
            </a:lvl2pPr>
            <a:lvl3pPr marL="1371600" lvl="2" indent="-317500" algn="l">
              <a:lnSpc>
                <a:spcPct val="115000"/>
              </a:lnSpc>
              <a:spcBef>
                <a:spcPts val="1600"/>
              </a:spcBef>
              <a:spcAft>
                <a:spcPts val="0"/>
              </a:spcAft>
              <a:buClr>
                <a:schemeClr val="lt2"/>
              </a:buClr>
              <a:buSzPts val="1400"/>
              <a:buChar char="■"/>
              <a:defRPr>
                <a:solidFill>
                  <a:schemeClr val="lt2"/>
                </a:solidFill>
              </a:defRPr>
            </a:lvl3pPr>
            <a:lvl4pPr marL="1828800" lvl="3" indent="-317500" algn="l">
              <a:lnSpc>
                <a:spcPct val="115000"/>
              </a:lnSpc>
              <a:spcBef>
                <a:spcPts val="1600"/>
              </a:spcBef>
              <a:spcAft>
                <a:spcPts val="0"/>
              </a:spcAft>
              <a:buClr>
                <a:schemeClr val="lt2"/>
              </a:buClr>
              <a:buSzPts val="1400"/>
              <a:buChar char="●"/>
              <a:defRPr>
                <a:solidFill>
                  <a:schemeClr val="lt2"/>
                </a:solidFill>
              </a:defRPr>
            </a:lvl4pPr>
            <a:lvl5pPr marL="2286000" lvl="4" indent="-317500" algn="l">
              <a:lnSpc>
                <a:spcPct val="115000"/>
              </a:lnSpc>
              <a:spcBef>
                <a:spcPts val="1600"/>
              </a:spcBef>
              <a:spcAft>
                <a:spcPts val="0"/>
              </a:spcAft>
              <a:buClr>
                <a:schemeClr val="lt2"/>
              </a:buClr>
              <a:buSzPts val="1400"/>
              <a:buChar char="○"/>
              <a:defRPr>
                <a:solidFill>
                  <a:schemeClr val="lt2"/>
                </a:solidFill>
              </a:defRPr>
            </a:lvl5pPr>
            <a:lvl6pPr marL="2743200" lvl="5" indent="-317500" algn="l">
              <a:lnSpc>
                <a:spcPct val="115000"/>
              </a:lnSpc>
              <a:spcBef>
                <a:spcPts val="1600"/>
              </a:spcBef>
              <a:spcAft>
                <a:spcPts val="0"/>
              </a:spcAft>
              <a:buClr>
                <a:schemeClr val="lt2"/>
              </a:buClr>
              <a:buSzPts val="1400"/>
              <a:buChar char="■"/>
              <a:defRPr>
                <a:solidFill>
                  <a:schemeClr val="lt2"/>
                </a:solidFill>
              </a:defRPr>
            </a:lvl6pPr>
            <a:lvl7pPr marL="3200400" lvl="6" indent="-317500" algn="l">
              <a:lnSpc>
                <a:spcPct val="115000"/>
              </a:lnSpc>
              <a:spcBef>
                <a:spcPts val="1600"/>
              </a:spcBef>
              <a:spcAft>
                <a:spcPts val="0"/>
              </a:spcAft>
              <a:buClr>
                <a:schemeClr val="lt2"/>
              </a:buClr>
              <a:buSzPts val="1400"/>
              <a:buChar char="●"/>
              <a:defRPr>
                <a:solidFill>
                  <a:schemeClr val="lt2"/>
                </a:solidFill>
              </a:defRPr>
            </a:lvl7pPr>
            <a:lvl8pPr marL="3657600" lvl="7" indent="-317500" algn="l">
              <a:lnSpc>
                <a:spcPct val="115000"/>
              </a:lnSpc>
              <a:spcBef>
                <a:spcPts val="1600"/>
              </a:spcBef>
              <a:spcAft>
                <a:spcPts val="0"/>
              </a:spcAft>
              <a:buClr>
                <a:schemeClr val="lt2"/>
              </a:buClr>
              <a:buSzPts val="1400"/>
              <a:buChar char="○"/>
              <a:defRPr>
                <a:solidFill>
                  <a:schemeClr val="lt2"/>
                </a:solidFill>
              </a:defRPr>
            </a:lvl8pPr>
            <a:lvl9pPr marL="4114800" lvl="8" indent="-317500" algn="l">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91" name="Google Shape;91;p22"/>
          <p:cNvSpPr txBox="1">
            <a:spLocks noGrp="1"/>
          </p:cNvSpPr>
          <p:nvPr>
            <p:ph type="sldNum" idx="12"/>
          </p:nvPr>
        </p:nvSpPr>
        <p:spPr>
          <a:xfrm>
            <a:off x="8719427" y="4739425"/>
            <a:ext cx="3780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osquitoes White">
  <p:cSld name="TITLE_AND_BODY_1_1_2">
    <p:spTree>
      <p:nvGrpSpPr>
        <p:cNvPr id="1" name="Shape 92"/>
        <p:cNvGrpSpPr/>
        <p:nvPr/>
      </p:nvGrpSpPr>
      <p:grpSpPr>
        <a:xfrm>
          <a:off x="0" y="0"/>
          <a:ext cx="0" cy="0"/>
          <a:chOff x="0" y="0"/>
          <a:chExt cx="0" cy="0"/>
        </a:xfrm>
      </p:grpSpPr>
      <p:sp>
        <p:nvSpPr>
          <p:cNvPr id="93" name="Google Shape;93;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4" name="Google Shape;94;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2"/>
              </a:buClr>
              <a:buSzPts val="1800"/>
              <a:buChar char="●"/>
              <a:defRPr>
                <a:solidFill>
                  <a:schemeClr val="dk2"/>
                </a:solidFill>
              </a:defRPr>
            </a:lvl1pPr>
            <a:lvl2pPr marL="914400" lvl="1" indent="-317500" algn="l">
              <a:lnSpc>
                <a:spcPct val="115000"/>
              </a:lnSpc>
              <a:spcBef>
                <a:spcPts val="1600"/>
              </a:spcBef>
              <a:spcAft>
                <a:spcPts val="0"/>
              </a:spcAft>
              <a:buClr>
                <a:schemeClr val="dk2"/>
              </a:buClr>
              <a:buSzPts val="1400"/>
              <a:buChar char="○"/>
              <a:defRPr>
                <a:solidFill>
                  <a:schemeClr val="dk2"/>
                </a:solidFill>
              </a:defRPr>
            </a:lvl2pPr>
            <a:lvl3pPr marL="1371600" lvl="2" indent="-317500" algn="l">
              <a:lnSpc>
                <a:spcPct val="115000"/>
              </a:lnSpc>
              <a:spcBef>
                <a:spcPts val="1600"/>
              </a:spcBef>
              <a:spcAft>
                <a:spcPts val="0"/>
              </a:spcAft>
              <a:buClr>
                <a:schemeClr val="dk2"/>
              </a:buClr>
              <a:buSzPts val="1400"/>
              <a:buChar char="■"/>
              <a:defRPr>
                <a:solidFill>
                  <a:schemeClr val="dk2"/>
                </a:solidFill>
              </a:defRPr>
            </a:lvl3pPr>
            <a:lvl4pPr marL="1828800" lvl="3" indent="-317500" algn="l">
              <a:lnSpc>
                <a:spcPct val="115000"/>
              </a:lnSpc>
              <a:spcBef>
                <a:spcPts val="1600"/>
              </a:spcBef>
              <a:spcAft>
                <a:spcPts val="0"/>
              </a:spcAft>
              <a:buClr>
                <a:schemeClr val="dk2"/>
              </a:buClr>
              <a:buSzPts val="1400"/>
              <a:buChar char="●"/>
              <a:defRPr>
                <a:solidFill>
                  <a:schemeClr val="dk2"/>
                </a:solidFill>
              </a:defRPr>
            </a:lvl4pPr>
            <a:lvl5pPr marL="2286000" lvl="4" indent="-317500" algn="l">
              <a:lnSpc>
                <a:spcPct val="115000"/>
              </a:lnSpc>
              <a:spcBef>
                <a:spcPts val="1600"/>
              </a:spcBef>
              <a:spcAft>
                <a:spcPts val="0"/>
              </a:spcAft>
              <a:buClr>
                <a:schemeClr val="dk2"/>
              </a:buClr>
              <a:buSzPts val="1400"/>
              <a:buChar char="○"/>
              <a:defRPr>
                <a:solidFill>
                  <a:schemeClr val="dk2"/>
                </a:solidFill>
              </a:defRPr>
            </a:lvl5pPr>
            <a:lvl6pPr marL="2743200" lvl="5" indent="-317500" algn="l">
              <a:lnSpc>
                <a:spcPct val="115000"/>
              </a:lnSpc>
              <a:spcBef>
                <a:spcPts val="1600"/>
              </a:spcBef>
              <a:spcAft>
                <a:spcPts val="0"/>
              </a:spcAft>
              <a:buClr>
                <a:schemeClr val="dk2"/>
              </a:buClr>
              <a:buSzPts val="1400"/>
              <a:buChar char="■"/>
              <a:defRPr>
                <a:solidFill>
                  <a:schemeClr val="dk2"/>
                </a:solidFill>
              </a:defRPr>
            </a:lvl6pPr>
            <a:lvl7pPr marL="3200400" lvl="6" indent="-317500" algn="l">
              <a:lnSpc>
                <a:spcPct val="115000"/>
              </a:lnSpc>
              <a:spcBef>
                <a:spcPts val="1600"/>
              </a:spcBef>
              <a:spcAft>
                <a:spcPts val="0"/>
              </a:spcAft>
              <a:buClr>
                <a:schemeClr val="dk2"/>
              </a:buClr>
              <a:buSzPts val="1400"/>
              <a:buChar char="●"/>
              <a:defRPr>
                <a:solidFill>
                  <a:schemeClr val="dk2"/>
                </a:solidFill>
              </a:defRPr>
            </a:lvl7pPr>
            <a:lvl8pPr marL="3657600" lvl="7" indent="-317500" algn="l">
              <a:lnSpc>
                <a:spcPct val="115000"/>
              </a:lnSpc>
              <a:spcBef>
                <a:spcPts val="1600"/>
              </a:spcBef>
              <a:spcAft>
                <a:spcPts val="0"/>
              </a:spcAft>
              <a:buClr>
                <a:schemeClr val="dk2"/>
              </a:buClr>
              <a:buSzPts val="1400"/>
              <a:buChar char="○"/>
              <a:defRPr>
                <a:solidFill>
                  <a:schemeClr val="dk2"/>
                </a:solidFill>
              </a:defRPr>
            </a:lvl8pPr>
            <a:lvl9pPr marL="4114800" lvl="8" indent="-317500" algn="l">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5" name="Google Shape;95;p23"/>
          <p:cNvSpPr txBox="1">
            <a:spLocks noGrp="1"/>
          </p:cNvSpPr>
          <p:nvPr>
            <p:ph type="sldNum" idx="12"/>
          </p:nvPr>
        </p:nvSpPr>
        <p:spPr>
          <a:xfrm>
            <a:off x="8719427" y="4739425"/>
            <a:ext cx="3780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osquitoes Light">
  <p:cSld name="TITLE_AND_BODY_1_1_1_1">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0000"/>
              </a:buClr>
              <a:buSzPts val="1800"/>
              <a:buChar char="●"/>
              <a:defRPr>
                <a:solidFill>
                  <a:srgbClr val="000000"/>
                </a:solidFill>
              </a:defRPr>
            </a:lvl1pPr>
            <a:lvl2pPr marL="914400" lvl="1" indent="-317500" algn="l">
              <a:lnSpc>
                <a:spcPct val="115000"/>
              </a:lnSpc>
              <a:spcBef>
                <a:spcPts val="1600"/>
              </a:spcBef>
              <a:spcAft>
                <a:spcPts val="0"/>
              </a:spcAft>
              <a:buClr>
                <a:srgbClr val="000000"/>
              </a:buClr>
              <a:buSzPts val="1400"/>
              <a:buChar char="○"/>
              <a:defRPr>
                <a:solidFill>
                  <a:srgbClr val="000000"/>
                </a:solidFill>
              </a:defRPr>
            </a:lvl2pPr>
            <a:lvl3pPr marL="1371600" lvl="2" indent="-317500" algn="l">
              <a:lnSpc>
                <a:spcPct val="115000"/>
              </a:lnSpc>
              <a:spcBef>
                <a:spcPts val="1600"/>
              </a:spcBef>
              <a:spcAft>
                <a:spcPts val="0"/>
              </a:spcAft>
              <a:buClr>
                <a:srgbClr val="000000"/>
              </a:buClr>
              <a:buSzPts val="14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99" name="Google Shape;99;p24"/>
          <p:cNvSpPr txBox="1">
            <a:spLocks noGrp="1"/>
          </p:cNvSpPr>
          <p:nvPr>
            <p:ph type="sldNum" idx="12"/>
          </p:nvPr>
        </p:nvSpPr>
        <p:spPr>
          <a:xfrm>
            <a:off x="8719427" y="4739425"/>
            <a:ext cx="3780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and Cover Title">
  <p:cSld name="TITLE_1_1">
    <p:spTree>
      <p:nvGrpSpPr>
        <p:cNvPr id="1" name="Shape 100"/>
        <p:cNvGrpSpPr/>
        <p:nvPr/>
      </p:nvGrpSpPr>
      <p:grpSpPr>
        <a:xfrm>
          <a:off x="0" y="0"/>
          <a:ext cx="0" cy="0"/>
          <a:chOff x="0" y="0"/>
          <a:chExt cx="0" cy="0"/>
        </a:xfrm>
      </p:grpSpPr>
      <p:pic>
        <p:nvPicPr>
          <p:cNvPr id="101" name="Google Shape;101;p25"/>
          <p:cNvPicPr preferRelativeResize="0"/>
          <p:nvPr/>
        </p:nvPicPr>
        <p:blipFill rotWithShape="1">
          <a:blip r:embed="rId2">
            <a:alphaModFix/>
          </a:blip>
          <a:srcRect l="806" r="806"/>
          <a:stretch/>
        </p:blipFill>
        <p:spPr>
          <a:xfrm rot="10800000" flipH="1">
            <a:off x="0" y="2743200"/>
            <a:ext cx="9144003" cy="2857501"/>
          </a:xfrm>
          <a:prstGeom prst="rect">
            <a:avLst/>
          </a:prstGeom>
          <a:noFill/>
          <a:ln>
            <a:noFill/>
          </a:ln>
        </p:spPr>
      </p:pic>
      <p:sp>
        <p:nvSpPr>
          <p:cNvPr id="102" name="Google Shape;102;p25"/>
          <p:cNvSpPr txBox="1">
            <a:spLocks noGrp="1"/>
          </p:cNvSpPr>
          <p:nvPr>
            <p:ph type="ctrTitle"/>
          </p:nvPr>
        </p:nvSpPr>
        <p:spPr>
          <a:xfrm>
            <a:off x="2947000" y="3905900"/>
            <a:ext cx="6636000" cy="80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3" name="Google Shape;103;p25"/>
          <p:cNvSpPr txBox="1">
            <a:spLocks noGrp="1"/>
          </p:cNvSpPr>
          <p:nvPr>
            <p:ph type="subTitle" idx="1"/>
          </p:nvPr>
        </p:nvSpPr>
        <p:spPr>
          <a:xfrm>
            <a:off x="2988576" y="4507025"/>
            <a:ext cx="6636000" cy="40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Oswald"/>
              <a:buNone/>
              <a:defRPr sz="24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04" name="Google Shape;104;p25"/>
          <p:cNvPicPr preferRelativeResize="0"/>
          <p:nvPr/>
        </p:nvPicPr>
        <p:blipFill rotWithShape="1">
          <a:blip r:embed="rId3">
            <a:alphaModFix/>
          </a:blip>
          <a:srcRect/>
          <a:stretch/>
        </p:blipFill>
        <p:spPr>
          <a:xfrm>
            <a:off x="216037" y="4045188"/>
            <a:ext cx="2606513" cy="5227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nd Cover Dark">
  <p:cSld name="TITLE_AND_BODY_2_1">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7" name="Google Shape;10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nd Cover Black">
  <p:cSld name="TITLE_AND_BODY_1_2_1">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800"/>
              <a:buNone/>
              <a:defRPr>
                <a:solidFill>
                  <a:schemeClr val="accent5"/>
                </a:solidFill>
              </a:defRPr>
            </a:lvl1pPr>
            <a:lvl2pPr lvl="1" algn="l">
              <a:lnSpc>
                <a:spcPct val="100000"/>
              </a:lnSpc>
              <a:spcBef>
                <a:spcPts val="0"/>
              </a:spcBef>
              <a:spcAft>
                <a:spcPts val="0"/>
              </a:spcAft>
              <a:buClr>
                <a:schemeClr val="accent5"/>
              </a:buClr>
              <a:buSzPts val="2800"/>
              <a:buNone/>
              <a:defRPr>
                <a:solidFill>
                  <a:schemeClr val="accent5"/>
                </a:solidFill>
              </a:defRPr>
            </a:lvl2pPr>
            <a:lvl3pPr lvl="2" algn="l">
              <a:lnSpc>
                <a:spcPct val="100000"/>
              </a:lnSpc>
              <a:spcBef>
                <a:spcPts val="0"/>
              </a:spcBef>
              <a:spcAft>
                <a:spcPts val="0"/>
              </a:spcAft>
              <a:buClr>
                <a:schemeClr val="accent5"/>
              </a:buClr>
              <a:buSzPts val="2800"/>
              <a:buNone/>
              <a:defRPr>
                <a:solidFill>
                  <a:schemeClr val="accent5"/>
                </a:solidFill>
              </a:defRPr>
            </a:lvl3pPr>
            <a:lvl4pPr lvl="3" algn="l">
              <a:lnSpc>
                <a:spcPct val="100000"/>
              </a:lnSpc>
              <a:spcBef>
                <a:spcPts val="0"/>
              </a:spcBef>
              <a:spcAft>
                <a:spcPts val="0"/>
              </a:spcAft>
              <a:buClr>
                <a:schemeClr val="accent5"/>
              </a:buClr>
              <a:buSzPts val="2800"/>
              <a:buNone/>
              <a:defRPr>
                <a:solidFill>
                  <a:schemeClr val="accent5"/>
                </a:solidFill>
              </a:defRPr>
            </a:lvl4pPr>
            <a:lvl5pPr lvl="4" algn="l">
              <a:lnSpc>
                <a:spcPct val="100000"/>
              </a:lnSpc>
              <a:spcBef>
                <a:spcPts val="0"/>
              </a:spcBef>
              <a:spcAft>
                <a:spcPts val="0"/>
              </a:spcAft>
              <a:buClr>
                <a:schemeClr val="accent5"/>
              </a:buClr>
              <a:buSzPts val="2800"/>
              <a:buNone/>
              <a:defRPr>
                <a:solidFill>
                  <a:schemeClr val="accent5"/>
                </a:solidFill>
              </a:defRPr>
            </a:lvl5pPr>
            <a:lvl6pPr lvl="5" algn="l">
              <a:lnSpc>
                <a:spcPct val="100000"/>
              </a:lnSpc>
              <a:spcBef>
                <a:spcPts val="0"/>
              </a:spcBef>
              <a:spcAft>
                <a:spcPts val="0"/>
              </a:spcAft>
              <a:buClr>
                <a:schemeClr val="accent5"/>
              </a:buClr>
              <a:buSzPts val="2800"/>
              <a:buNone/>
              <a:defRPr>
                <a:solidFill>
                  <a:schemeClr val="accent5"/>
                </a:solidFill>
              </a:defRPr>
            </a:lvl6pPr>
            <a:lvl7pPr lvl="6" algn="l">
              <a:lnSpc>
                <a:spcPct val="100000"/>
              </a:lnSpc>
              <a:spcBef>
                <a:spcPts val="0"/>
              </a:spcBef>
              <a:spcAft>
                <a:spcPts val="0"/>
              </a:spcAft>
              <a:buClr>
                <a:schemeClr val="accent5"/>
              </a:buClr>
              <a:buSzPts val="2800"/>
              <a:buNone/>
              <a:defRPr>
                <a:solidFill>
                  <a:schemeClr val="accent5"/>
                </a:solidFill>
              </a:defRPr>
            </a:lvl7pPr>
            <a:lvl8pPr lvl="7" algn="l">
              <a:lnSpc>
                <a:spcPct val="100000"/>
              </a:lnSpc>
              <a:spcBef>
                <a:spcPts val="0"/>
              </a:spcBef>
              <a:spcAft>
                <a:spcPts val="0"/>
              </a:spcAft>
              <a:buClr>
                <a:schemeClr val="accent5"/>
              </a:buClr>
              <a:buSzPts val="2800"/>
              <a:buNone/>
              <a:defRPr>
                <a:solidFill>
                  <a:schemeClr val="accent5"/>
                </a:solidFill>
              </a:defRPr>
            </a:lvl8pPr>
            <a:lvl9pPr lvl="8" algn="l">
              <a:lnSpc>
                <a:spcPct val="100000"/>
              </a:lnSpc>
              <a:spcBef>
                <a:spcPts val="0"/>
              </a:spcBef>
              <a:spcAft>
                <a:spcPts val="0"/>
              </a:spcAft>
              <a:buClr>
                <a:schemeClr val="accent5"/>
              </a:buClr>
              <a:buSzPts val="2800"/>
              <a:buNone/>
              <a:defRPr>
                <a:solidFill>
                  <a:schemeClr val="accent5"/>
                </a:solidFill>
              </a:defRPr>
            </a:lvl9pPr>
          </a:lstStyle>
          <a:p>
            <a:endParaRPr/>
          </a:p>
        </p:txBody>
      </p:sp>
      <p:sp>
        <p:nvSpPr>
          <p:cNvPr id="110" name="Google Shape;110;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accent5"/>
              </a:buClr>
              <a:buSzPts val="1800"/>
              <a:buChar char="●"/>
              <a:defRPr>
                <a:solidFill>
                  <a:schemeClr val="accent5"/>
                </a:solidFill>
              </a:defRPr>
            </a:lvl1pPr>
            <a:lvl2pPr marL="914400" lvl="1" indent="-317500" algn="l">
              <a:lnSpc>
                <a:spcPct val="115000"/>
              </a:lnSpc>
              <a:spcBef>
                <a:spcPts val="1600"/>
              </a:spcBef>
              <a:spcAft>
                <a:spcPts val="0"/>
              </a:spcAft>
              <a:buClr>
                <a:schemeClr val="accent5"/>
              </a:buClr>
              <a:buSzPts val="1400"/>
              <a:buChar char="○"/>
              <a:defRPr>
                <a:solidFill>
                  <a:schemeClr val="accent5"/>
                </a:solidFill>
              </a:defRPr>
            </a:lvl2pPr>
            <a:lvl3pPr marL="1371600" lvl="2" indent="-317500" algn="l">
              <a:lnSpc>
                <a:spcPct val="115000"/>
              </a:lnSpc>
              <a:spcBef>
                <a:spcPts val="1600"/>
              </a:spcBef>
              <a:spcAft>
                <a:spcPts val="0"/>
              </a:spcAft>
              <a:buClr>
                <a:schemeClr val="accent5"/>
              </a:buClr>
              <a:buSzPts val="1400"/>
              <a:buChar char="■"/>
              <a:defRPr>
                <a:solidFill>
                  <a:schemeClr val="accent5"/>
                </a:solidFill>
              </a:defRPr>
            </a:lvl3pPr>
            <a:lvl4pPr marL="1828800" lvl="3" indent="-317500" algn="l">
              <a:lnSpc>
                <a:spcPct val="115000"/>
              </a:lnSpc>
              <a:spcBef>
                <a:spcPts val="1600"/>
              </a:spcBef>
              <a:spcAft>
                <a:spcPts val="0"/>
              </a:spcAft>
              <a:buClr>
                <a:schemeClr val="accent5"/>
              </a:buClr>
              <a:buSzPts val="1400"/>
              <a:buChar char="●"/>
              <a:defRPr>
                <a:solidFill>
                  <a:schemeClr val="accent5"/>
                </a:solidFill>
              </a:defRPr>
            </a:lvl4pPr>
            <a:lvl5pPr marL="2286000" lvl="4" indent="-317500" algn="l">
              <a:lnSpc>
                <a:spcPct val="115000"/>
              </a:lnSpc>
              <a:spcBef>
                <a:spcPts val="1600"/>
              </a:spcBef>
              <a:spcAft>
                <a:spcPts val="0"/>
              </a:spcAft>
              <a:buClr>
                <a:schemeClr val="accent5"/>
              </a:buClr>
              <a:buSzPts val="1400"/>
              <a:buChar char="○"/>
              <a:defRPr>
                <a:solidFill>
                  <a:schemeClr val="accent5"/>
                </a:solidFill>
              </a:defRPr>
            </a:lvl5pPr>
            <a:lvl6pPr marL="2743200" lvl="5" indent="-317500" algn="l">
              <a:lnSpc>
                <a:spcPct val="115000"/>
              </a:lnSpc>
              <a:spcBef>
                <a:spcPts val="1600"/>
              </a:spcBef>
              <a:spcAft>
                <a:spcPts val="0"/>
              </a:spcAft>
              <a:buClr>
                <a:schemeClr val="accent5"/>
              </a:buClr>
              <a:buSzPts val="1400"/>
              <a:buChar char="■"/>
              <a:defRPr>
                <a:solidFill>
                  <a:schemeClr val="accent5"/>
                </a:solidFill>
              </a:defRPr>
            </a:lvl6pPr>
            <a:lvl7pPr marL="3200400" lvl="6" indent="-317500" algn="l">
              <a:lnSpc>
                <a:spcPct val="115000"/>
              </a:lnSpc>
              <a:spcBef>
                <a:spcPts val="1600"/>
              </a:spcBef>
              <a:spcAft>
                <a:spcPts val="0"/>
              </a:spcAft>
              <a:buClr>
                <a:schemeClr val="accent5"/>
              </a:buClr>
              <a:buSzPts val="1400"/>
              <a:buChar char="●"/>
              <a:defRPr>
                <a:solidFill>
                  <a:schemeClr val="accent5"/>
                </a:solidFill>
              </a:defRPr>
            </a:lvl7pPr>
            <a:lvl8pPr marL="3657600" lvl="7" indent="-317500" algn="l">
              <a:lnSpc>
                <a:spcPct val="115000"/>
              </a:lnSpc>
              <a:spcBef>
                <a:spcPts val="1600"/>
              </a:spcBef>
              <a:spcAft>
                <a:spcPts val="0"/>
              </a:spcAft>
              <a:buClr>
                <a:schemeClr val="accent5"/>
              </a:buClr>
              <a:buSzPts val="1400"/>
              <a:buChar char="○"/>
              <a:defRPr>
                <a:solidFill>
                  <a:schemeClr val="accent5"/>
                </a:solidFill>
              </a:defRPr>
            </a:lvl8pPr>
            <a:lvl9pPr marL="4114800" lvl="8" indent="-317500" algn="l">
              <a:lnSpc>
                <a:spcPct val="115000"/>
              </a:lnSpc>
              <a:spcBef>
                <a:spcPts val="1600"/>
              </a:spcBef>
              <a:spcAft>
                <a:spcPts val="1600"/>
              </a:spcAft>
              <a:buClr>
                <a:schemeClr val="accent5"/>
              </a:buClr>
              <a:buSzPts val="1400"/>
              <a:buChar char="■"/>
              <a:defRPr>
                <a:solidFill>
                  <a:schemeClr val="accent5"/>
                </a:solidFill>
              </a:defRPr>
            </a:lvl9pPr>
          </a:lstStyle>
          <a:p>
            <a:endParaRPr/>
          </a:p>
        </p:txBody>
      </p:sp>
      <p:sp>
        <p:nvSpPr>
          <p:cNvPr id="111" name="Google Shape;111;p27"/>
          <p:cNvSpPr txBox="1">
            <a:spLocks noGrp="1"/>
          </p:cNvSpPr>
          <p:nvPr>
            <p:ph type="sldNum" idx="12"/>
          </p:nvPr>
        </p:nvSpPr>
        <p:spPr>
          <a:xfrm>
            <a:off x="8719427" y="4739425"/>
            <a:ext cx="3780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and Cover White">
  <p:cSld name="TITLE_AND_BODY_1_1_2_1">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800"/>
              <a:buNone/>
              <a:defRPr>
                <a:solidFill>
                  <a:schemeClr val="accent6"/>
                </a:solidFill>
              </a:defRPr>
            </a:lvl1pPr>
            <a:lvl2pPr lvl="1" algn="l">
              <a:lnSpc>
                <a:spcPct val="100000"/>
              </a:lnSpc>
              <a:spcBef>
                <a:spcPts val="0"/>
              </a:spcBef>
              <a:spcAft>
                <a:spcPts val="0"/>
              </a:spcAft>
              <a:buClr>
                <a:schemeClr val="accent6"/>
              </a:buClr>
              <a:buSzPts val="2800"/>
              <a:buNone/>
              <a:defRPr>
                <a:solidFill>
                  <a:schemeClr val="accent6"/>
                </a:solidFill>
              </a:defRPr>
            </a:lvl2pPr>
            <a:lvl3pPr lvl="2" algn="l">
              <a:lnSpc>
                <a:spcPct val="100000"/>
              </a:lnSpc>
              <a:spcBef>
                <a:spcPts val="0"/>
              </a:spcBef>
              <a:spcAft>
                <a:spcPts val="0"/>
              </a:spcAft>
              <a:buClr>
                <a:schemeClr val="accent6"/>
              </a:buClr>
              <a:buSzPts val="2800"/>
              <a:buNone/>
              <a:defRPr>
                <a:solidFill>
                  <a:schemeClr val="accent6"/>
                </a:solidFill>
              </a:defRPr>
            </a:lvl3pPr>
            <a:lvl4pPr lvl="3" algn="l">
              <a:lnSpc>
                <a:spcPct val="100000"/>
              </a:lnSpc>
              <a:spcBef>
                <a:spcPts val="0"/>
              </a:spcBef>
              <a:spcAft>
                <a:spcPts val="0"/>
              </a:spcAft>
              <a:buClr>
                <a:schemeClr val="accent6"/>
              </a:buClr>
              <a:buSzPts val="2800"/>
              <a:buNone/>
              <a:defRPr>
                <a:solidFill>
                  <a:schemeClr val="accent6"/>
                </a:solidFill>
              </a:defRPr>
            </a:lvl4pPr>
            <a:lvl5pPr lvl="4" algn="l">
              <a:lnSpc>
                <a:spcPct val="100000"/>
              </a:lnSpc>
              <a:spcBef>
                <a:spcPts val="0"/>
              </a:spcBef>
              <a:spcAft>
                <a:spcPts val="0"/>
              </a:spcAft>
              <a:buClr>
                <a:schemeClr val="accent6"/>
              </a:buClr>
              <a:buSzPts val="2800"/>
              <a:buNone/>
              <a:defRPr>
                <a:solidFill>
                  <a:schemeClr val="accent6"/>
                </a:solidFill>
              </a:defRPr>
            </a:lvl5pPr>
            <a:lvl6pPr lvl="5" algn="l">
              <a:lnSpc>
                <a:spcPct val="100000"/>
              </a:lnSpc>
              <a:spcBef>
                <a:spcPts val="0"/>
              </a:spcBef>
              <a:spcAft>
                <a:spcPts val="0"/>
              </a:spcAft>
              <a:buClr>
                <a:schemeClr val="accent6"/>
              </a:buClr>
              <a:buSzPts val="2800"/>
              <a:buNone/>
              <a:defRPr>
                <a:solidFill>
                  <a:schemeClr val="accent6"/>
                </a:solidFill>
              </a:defRPr>
            </a:lvl6pPr>
            <a:lvl7pPr lvl="6" algn="l">
              <a:lnSpc>
                <a:spcPct val="100000"/>
              </a:lnSpc>
              <a:spcBef>
                <a:spcPts val="0"/>
              </a:spcBef>
              <a:spcAft>
                <a:spcPts val="0"/>
              </a:spcAft>
              <a:buClr>
                <a:schemeClr val="accent6"/>
              </a:buClr>
              <a:buSzPts val="2800"/>
              <a:buNone/>
              <a:defRPr>
                <a:solidFill>
                  <a:schemeClr val="accent6"/>
                </a:solidFill>
              </a:defRPr>
            </a:lvl7pPr>
            <a:lvl8pPr lvl="7" algn="l">
              <a:lnSpc>
                <a:spcPct val="100000"/>
              </a:lnSpc>
              <a:spcBef>
                <a:spcPts val="0"/>
              </a:spcBef>
              <a:spcAft>
                <a:spcPts val="0"/>
              </a:spcAft>
              <a:buClr>
                <a:schemeClr val="accent6"/>
              </a:buClr>
              <a:buSzPts val="2800"/>
              <a:buNone/>
              <a:defRPr>
                <a:solidFill>
                  <a:schemeClr val="accent6"/>
                </a:solidFill>
              </a:defRPr>
            </a:lvl8pPr>
            <a:lvl9pPr lvl="8" algn="l">
              <a:lnSpc>
                <a:spcPct val="100000"/>
              </a:lnSpc>
              <a:spcBef>
                <a:spcPts val="0"/>
              </a:spcBef>
              <a:spcAft>
                <a:spcPts val="0"/>
              </a:spcAft>
              <a:buClr>
                <a:schemeClr val="accent6"/>
              </a:buClr>
              <a:buSzPts val="2800"/>
              <a:buNone/>
              <a:defRPr>
                <a:solidFill>
                  <a:schemeClr val="accent6"/>
                </a:solidFill>
              </a:defRPr>
            </a:lvl9pPr>
          </a:lstStyle>
          <a:p>
            <a:endParaRPr/>
          </a:p>
        </p:txBody>
      </p:sp>
      <p:sp>
        <p:nvSpPr>
          <p:cNvPr id="114" name="Google Shape;11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accent6"/>
              </a:buClr>
              <a:buSzPts val="1800"/>
              <a:buChar char="●"/>
              <a:defRPr>
                <a:solidFill>
                  <a:schemeClr val="accent6"/>
                </a:solidFill>
              </a:defRPr>
            </a:lvl1pPr>
            <a:lvl2pPr marL="914400" lvl="1" indent="-317500" algn="l">
              <a:lnSpc>
                <a:spcPct val="115000"/>
              </a:lnSpc>
              <a:spcBef>
                <a:spcPts val="1600"/>
              </a:spcBef>
              <a:spcAft>
                <a:spcPts val="0"/>
              </a:spcAft>
              <a:buClr>
                <a:schemeClr val="accent6"/>
              </a:buClr>
              <a:buSzPts val="1400"/>
              <a:buChar char="○"/>
              <a:defRPr>
                <a:solidFill>
                  <a:schemeClr val="accent6"/>
                </a:solidFill>
              </a:defRPr>
            </a:lvl2pPr>
            <a:lvl3pPr marL="1371600" lvl="2" indent="-317500" algn="l">
              <a:lnSpc>
                <a:spcPct val="115000"/>
              </a:lnSpc>
              <a:spcBef>
                <a:spcPts val="1600"/>
              </a:spcBef>
              <a:spcAft>
                <a:spcPts val="0"/>
              </a:spcAft>
              <a:buClr>
                <a:schemeClr val="accent6"/>
              </a:buClr>
              <a:buSzPts val="1400"/>
              <a:buChar char="■"/>
              <a:defRPr>
                <a:solidFill>
                  <a:schemeClr val="accent6"/>
                </a:solidFill>
              </a:defRPr>
            </a:lvl3pPr>
            <a:lvl4pPr marL="1828800" lvl="3" indent="-317500" algn="l">
              <a:lnSpc>
                <a:spcPct val="115000"/>
              </a:lnSpc>
              <a:spcBef>
                <a:spcPts val="1600"/>
              </a:spcBef>
              <a:spcAft>
                <a:spcPts val="0"/>
              </a:spcAft>
              <a:buClr>
                <a:schemeClr val="accent6"/>
              </a:buClr>
              <a:buSzPts val="1400"/>
              <a:buChar char="●"/>
              <a:defRPr>
                <a:solidFill>
                  <a:schemeClr val="accent6"/>
                </a:solidFill>
              </a:defRPr>
            </a:lvl4pPr>
            <a:lvl5pPr marL="2286000" lvl="4" indent="-317500" algn="l">
              <a:lnSpc>
                <a:spcPct val="115000"/>
              </a:lnSpc>
              <a:spcBef>
                <a:spcPts val="1600"/>
              </a:spcBef>
              <a:spcAft>
                <a:spcPts val="0"/>
              </a:spcAft>
              <a:buClr>
                <a:schemeClr val="accent6"/>
              </a:buClr>
              <a:buSzPts val="1400"/>
              <a:buChar char="○"/>
              <a:defRPr>
                <a:solidFill>
                  <a:schemeClr val="accent6"/>
                </a:solidFill>
              </a:defRPr>
            </a:lvl5pPr>
            <a:lvl6pPr marL="2743200" lvl="5" indent="-317500" algn="l">
              <a:lnSpc>
                <a:spcPct val="115000"/>
              </a:lnSpc>
              <a:spcBef>
                <a:spcPts val="1600"/>
              </a:spcBef>
              <a:spcAft>
                <a:spcPts val="0"/>
              </a:spcAft>
              <a:buClr>
                <a:schemeClr val="accent6"/>
              </a:buClr>
              <a:buSzPts val="1400"/>
              <a:buChar char="■"/>
              <a:defRPr>
                <a:solidFill>
                  <a:schemeClr val="accent6"/>
                </a:solidFill>
              </a:defRPr>
            </a:lvl6pPr>
            <a:lvl7pPr marL="3200400" lvl="6" indent="-317500" algn="l">
              <a:lnSpc>
                <a:spcPct val="115000"/>
              </a:lnSpc>
              <a:spcBef>
                <a:spcPts val="1600"/>
              </a:spcBef>
              <a:spcAft>
                <a:spcPts val="0"/>
              </a:spcAft>
              <a:buClr>
                <a:schemeClr val="accent6"/>
              </a:buClr>
              <a:buSzPts val="1400"/>
              <a:buChar char="●"/>
              <a:defRPr>
                <a:solidFill>
                  <a:schemeClr val="accent6"/>
                </a:solidFill>
              </a:defRPr>
            </a:lvl7pPr>
            <a:lvl8pPr marL="3657600" lvl="7" indent="-317500" algn="l">
              <a:lnSpc>
                <a:spcPct val="115000"/>
              </a:lnSpc>
              <a:spcBef>
                <a:spcPts val="1600"/>
              </a:spcBef>
              <a:spcAft>
                <a:spcPts val="0"/>
              </a:spcAft>
              <a:buClr>
                <a:schemeClr val="accent6"/>
              </a:buClr>
              <a:buSzPts val="1400"/>
              <a:buChar char="○"/>
              <a:defRPr>
                <a:solidFill>
                  <a:schemeClr val="accent6"/>
                </a:solidFill>
              </a:defRPr>
            </a:lvl8pPr>
            <a:lvl9pPr marL="4114800" lvl="8" indent="-317500" algn="l">
              <a:lnSpc>
                <a:spcPct val="115000"/>
              </a:lnSpc>
              <a:spcBef>
                <a:spcPts val="1600"/>
              </a:spcBef>
              <a:spcAft>
                <a:spcPts val="1600"/>
              </a:spcAft>
              <a:buClr>
                <a:schemeClr val="accent6"/>
              </a:buClr>
              <a:buSzPts val="1400"/>
              <a:buChar char="■"/>
              <a:defRPr>
                <a:solidFill>
                  <a:schemeClr val="accent6"/>
                </a:solidFill>
              </a:defRPr>
            </a:lvl9pPr>
          </a:lstStyle>
          <a:p>
            <a:endParaRPr/>
          </a:p>
        </p:txBody>
      </p:sp>
      <p:sp>
        <p:nvSpPr>
          <p:cNvPr id="115" name="Google Shape;115;p28"/>
          <p:cNvSpPr txBox="1">
            <a:spLocks noGrp="1"/>
          </p:cNvSpPr>
          <p:nvPr>
            <p:ph type="sldNum" idx="12"/>
          </p:nvPr>
        </p:nvSpPr>
        <p:spPr>
          <a:xfrm>
            <a:off x="8719427" y="4739425"/>
            <a:ext cx="3780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and Cover Light">
  <p:cSld name="TITLE_AND_BODY_1_1_1_1_1">
    <p:spTree>
      <p:nvGrpSpPr>
        <p:cNvPr id="1" name="Shape 116"/>
        <p:cNvGrpSpPr/>
        <p:nvPr/>
      </p:nvGrpSpPr>
      <p:grpSpPr>
        <a:xfrm>
          <a:off x="0" y="0"/>
          <a:ext cx="0" cy="0"/>
          <a:chOff x="0" y="0"/>
          <a:chExt cx="0" cy="0"/>
        </a:xfrm>
      </p:grpSpPr>
      <p:sp>
        <p:nvSpPr>
          <p:cNvPr id="117" name="Google Shape;11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800"/>
              <a:buNone/>
              <a:defRPr>
                <a:solidFill>
                  <a:schemeClr val="accent6"/>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8" name="Google Shape;11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0000"/>
              </a:buClr>
              <a:buSzPts val="1800"/>
              <a:buChar char="●"/>
              <a:defRPr>
                <a:solidFill>
                  <a:srgbClr val="000000"/>
                </a:solidFill>
              </a:defRPr>
            </a:lvl1pPr>
            <a:lvl2pPr marL="914400" lvl="1" indent="-317500" algn="l">
              <a:lnSpc>
                <a:spcPct val="115000"/>
              </a:lnSpc>
              <a:spcBef>
                <a:spcPts val="1600"/>
              </a:spcBef>
              <a:spcAft>
                <a:spcPts val="0"/>
              </a:spcAft>
              <a:buClr>
                <a:srgbClr val="000000"/>
              </a:buClr>
              <a:buSzPts val="1400"/>
              <a:buChar char="○"/>
              <a:defRPr>
                <a:solidFill>
                  <a:srgbClr val="000000"/>
                </a:solidFill>
              </a:defRPr>
            </a:lvl2pPr>
            <a:lvl3pPr marL="1371600" lvl="2" indent="-317500" algn="l">
              <a:lnSpc>
                <a:spcPct val="115000"/>
              </a:lnSpc>
              <a:spcBef>
                <a:spcPts val="1600"/>
              </a:spcBef>
              <a:spcAft>
                <a:spcPts val="0"/>
              </a:spcAft>
              <a:buClr>
                <a:srgbClr val="000000"/>
              </a:buClr>
              <a:buSzPts val="14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119" name="Google Shape;119;p29"/>
          <p:cNvSpPr txBox="1">
            <a:spLocks noGrp="1"/>
          </p:cNvSpPr>
          <p:nvPr>
            <p:ph type="sldNum" idx="12"/>
          </p:nvPr>
        </p:nvSpPr>
        <p:spPr>
          <a:xfrm>
            <a:off x="8719427" y="4739425"/>
            <a:ext cx="3780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rees Title">
  <p:cSld name="TITLE_1_1_1">
    <p:spTree>
      <p:nvGrpSpPr>
        <p:cNvPr id="1" name="Shape 120"/>
        <p:cNvGrpSpPr/>
        <p:nvPr/>
      </p:nvGrpSpPr>
      <p:grpSpPr>
        <a:xfrm>
          <a:off x="0" y="0"/>
          <a:ext cx="0" cy="0"/>
          <a:chOff x="0" y="0"/>
          <a:chExt cx="0" cy="0"/>
        </a:xfrm>
      </p:grpSpPr>
      <p:pic>
        <p:nvPicPr>
          <p:cNvPr id="121" name="Google Shape;121;p30"/>
          <p:cNvPicPr preferRelativeResize="0"/>
          <p:nvPr/>
        </p:nvPicPr>
        <p:blipFill rotWithShape="1">
          <a:blip r:embed="rId2">
            <a:alphaModFix/>
          </a:blip>
          <a:srcRect l="845" r="855"/>
          <a:stretch/>
        </p:blipFill>
        <p:spPr>
          <a:xfrm rot="10800000" flipH="1">
            <a:off x="0" y="2743200"/>
            <a:ext cx="9144002" cy="2857500"/>
          </a:xfrm>
          <a:prstGeom prst="rect">
            <a:avLst/>
          </a:prstGeom>
          <a:noFill/>
          <a:ln>
            <a:noFill/>
          </a:ln>
        </p:spPr>
      </p:pic>
      <p:sp>
        <p:nvSpPr>
          <p:cNvPr id="122" name="Google Shape;122;p30"/>
          <p:cNvSpPr txBox="1">
            <a:spLocks noGrp="1"/>
          </p:cNvSpPr>
          <p:nvPr>
            <p:ph type="ctrTitle"/>
          </p:nvPr>
        </p:nvSpPr>
        <p:spPr>
          <a:xfrm>
            <a:off x="2947000" y="3905900"/>
            <a:ext cx="6636000" cy="80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3" name="Google Shape;123;p30"/>
          <p:cNvSpPr txBox="1">
            <a:spLocks noGrp="1"/>
          </p:cNvSpPr>
          <p:nvPr>
            <p:ph type="subTitle" idx="1"/>
          </p:nvPr>
        </p:nvSpPr>
        <p:spPr>
          <a:xfrm>
            <a:off x="2988576" y="4507025"/>
            <a:ext cx="6636000" cy="40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Oswald"/>
              <a:buNone/>
              <a:defRPr sz="24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4" name="Google Shape;124;p30"/>
          <p:cNvPicPr preferRelativeResize="0"/>
          <p:nvPr/>
        </p:nvPicPr>
        <p:blipFill rotWithShape="1">
          <a:blip r:embed="rId3">
            <a:alphaModFix/>
          </a:blip>
          <a:srcRect/>
          <a:stretch/>
        </p:blipFill>
        <p:spPr>
          <a:xfrm>
            <a:off x="390950" y="4032275"/>
            <a:ext cx="2268574" cy="8803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rees Light">
  <p:cSld name="TITLE_AND_BODY_1_1_2_1_1_2">
    <p:spTree>
      <p:nvGrpSpPr>
        <p:cNvPr id="1" name="Shape 125"/>
        <p:cNvGrpSpPr/>
        <p:nvPr/>
      </p:nvGrpSpPr>
      <p:grpSpPr>
        <a:xfrm>
          <a:off x="0" y="0"/>
          <a:ext cx="0" cy="0"/>
          <a:chOff x="0" y="0"/>
          <a:chExt cx="0" cy="0"/>
        </a:xfrm>
      </p:grpSpPr>
      <p:sp>
        <p:nvSpPr>
          <p:cNvPr id="126" name="Google Shape;12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127" name="Google Shape;12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GLOBE Title">
  <p:cSld name="TITLE_1_1_1_1">
    <p:spTree>
      <p:nvGrpSpPr>
        <p:cNvPr id="1" name="Shape 128"/>
        <p:cNvGrpSpPr/>
        <p:nvPr/>
      </p:nvGrpSpPr>
      <p:grpSpPr>
        <a:xfrm>
          <a:off x="0" y="0"/>
          <a:ext cx="0" cy="0"/>
          <a:chOff x="0" y="0"/>
          <a:chExt cx="0" cy="0"/>
        </a:xfrm>
      </p:grpSpPr>
      <p:pic>
        <p:nvPicPr>
          <p:cNvPr id="129" name="Google Shape;129;p32"/>
          <p:cNvPicPr preferRelativeResize="0"/>
          <p:nvPr/>
        </p:nvPicPr>
        <p:blipFill rotWithShape="1">
          <a:blip r:embed="rId2">
            <a:alphaModFix/>
          </a:blip>
          <a:srcRect/>
          <a:stretch/>
        </p:blipFill>
        <p:spPr>
          <a:xfrm rot="10800000" flipH="1">
            <a:off x="0" y="2743201"/>
            <a:ext cx="9144002" cy="2857499"/>
          </a:xfrm>
          <a:prstGeom prst="rect">
            <a:avLst/>
          </a:prstGeom>
          <a:noFill/>
          <a:ln>
            <a:noFill/>
          </a:ln>
        </p:spPr>
      </p:pic>
      <p:sp>
        <p:nvSpPr>
          <p:cNvPr id="130" name="Google Shape;130;p32"/>
          <p:cNvSpPr txBox="1">
            <a:spLocks noGrp="1"/>
          </p:cNvSpPr>
          <p:nvPr>
            <p:ph type="ctrTitle"/>
          </p:nvPr>
        </p:nvSpPr>
        <p:spPr>
          <a:xfrm>
            <a:off x="2947000" y="3905900"/>
            <a:ext cx="6636000" cy="80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1" name="Google Shape;131;p32"/>
          <p:cNvSpPr txBox="1">
            <a:spLocks noGrp="1"/>
          </p:cNvSpPr>
          <p:nvPr>
            <p:ph type="subTitle" idx="1"/>
          </p:nvPr>
        </p:nvSpPr>
        <p:spPr>
          <a:xfrm>
            <a:off x="2988576" y="4507025"/>
            <a:ext cx="6636000" cy="40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Oswald"/>
              <a:buNone/>
              <a:defRPr sz="24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2" name="Google Shape;132;p32"/>
          <p:cNvPicPr preferRelativeResize="0"/>
          <p:nvPr/>
        </p:nvPicPr>
        <p:blipFill rotWithShape="1">
          <a:blip r:embed="rId3">
            <a:alphaModFix/>
          </a:blip>
          <a:srcRect/>
          <a:stretch/>
        </p:blipFill>
        <p:spPr>
          <a:xfrm>
            <a:off x="749325" y="3473425"/>
            <a:ext cx="1593624" cy="14190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GLOBE Black">
  <p:cSld name="TITLE_AND_BODY_1_2_1_1_1">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chemeClr val="accent3"/>
              </a:buClr>
              <a:buSzPts val="2800"/>
              <a:buNone/>
              <a:defRPr>
                <a:solidFill>
                  <a:schemeClr val="accent3"/>
                </a:solidFill>
              </a:defRPr>
            </a:lvl2pPr>
            <a:lvl3pPr lvl="2" algn="l">
              <a:lnSpc>
                <a:spcPct val="100000"/>
              </a:lnSpc>
              <a:spcBef>
                <a:spcPts val="0"/>
              </a:spcBef>
              <a:spcAft>
                <a:spcPts val="0"/>
              </a:spcAft>
              <a:buClr>
                <a:schemeClr val="accent3"/>
              </a:buClr>
              <a:buSzPts val="2800"/>
              <a:buNone/>
              <a:defRPr>
                <a:solidFill>
                  <a:schemeClr val="accent3"/>
                </a:solidFill>
              </a:defRPr>
            </a:lvl3pPr>
            <a:lvl4pPr lvl="3" algn="l">
              <a:lnSpc>
                <a:spcPct val="100000"/>
              </a:lnSpc>
              <a:spcBef>
                <a:spcPts val="0"/>
              </a:spcBef>
              <a:spcAft>
                <a:spcPts val="0"/>
              </a:spcAft>
              <a:buClr>
                <a:schemeClr val="accent3"/>
              </a:buClr>
              <a:buSzPts val="2800"/>
              <a:buNone/>
              <a:defRPr>
                <a:solidFill>
                  <a:schemeClr val="accent3"/>
                </a:solidFill>
              </a:defRPr>
            </a:lvl4pPr>
            <a:lvl5pPr lvl="4" algn="l">
              <a:lnSpc>
                <a:spcPct val="100000"/>
              </a:lnSpc>
              <a:spcBef>
                <a:spcPts val="0"/>
              </a:spcBef>
              <a:spcAft>
                <a:spcPts val="0"/>
              </a:spcAft>
              <a:buClr>
                <a:schemeClr val="accent3"/>
              </a:buClr>
              <a:buSzPts val="2800"/>
              <a:buNone/>
              <a:defRPr>
                <a:solidFill>
                  <a:schemeClr val="accent3"/>
                </a:solidFill>
              </a:defRPr>
            </a:lvl5pPr>
            <a:lvl6pPr lvl="5" algn="l">
              <a:lnSpc>
                <a:spcPct val="100000"/>
              </a:lnSpc>
              <a:spcBef>
                <a:spcPts val="0"/>
              </a:spcBef>
              <a:spcAft>
                <a:spcPts val="0"/>
              </a:spcAft>
              <a:buClr>
                <a:schemeClr val="accent3"/>
              </a:buClr>
              <a:buSzPts val="2800"/>
              <a:buNone/>
              <a:defRPr>
                <a:solidFill>
                  <a:schemeClr val="accent3"/>
                </a:solidFill>
              </a:defRPr>
            </a:lvl6pPr>
            <a:lvl7pPr lvl="6" algn="l">
              <a:lnSpc>
                <a:spcPct val="100000"/>
              </a:lnSpc>
              <a:spcBef>
                <a:spcPts val="0"/>
              </a:spcBef>
              <a:spcAft>
                <a:spcPts val="0"/>
              </a:spcAft>
              <a:buClr>
                <a:schemeClr val="accent3"/>
              </a:buClr>
              <a:buSzPts val="2800"/>
              <a:buNone/>
              <a:defRPr>
                <a:solidFill>
                  <a:schemeClr val="accent3"/>
                </a:solidFill>
              </a:defRPr>
            </a:lvl7pPr>
            <a:lvl8pPr lvl="7" algn="l">
              <a:lnSpc>
                <a:spcPct val="100000"/>
              </a:lnSpc>
              <a:spcBef>
                <a:spcPts val="0"/>
              </a:spcBef>
              <a:spcAft>
                <a:spcPts val="0"/>
              </a:spcAft>
              <a:buClr>
                <a:schemeClr val="accent3"/>
              </a:buClr>
              <a:buSzPts val="2800"/>
              <a:buNone/>
              <a:defRPr>
                <a:solidFill>
                  <a:schemeClr val="accent3"/>
                </a:solidFill>
              </a:defRPr>
            </a:lvl8pPr>
            <a:lvl9pPr lvl="8" algn="l">
              <a:lnSpc>
                <a:spcPct val="100000"/>
              </a:lnSpc>
              <a:spcBef>
                <a:spcPts val="0"/>
              </a:spcBef>
              <a:spcAft>
                <a:spcPts val="0"/>
              </a:spcAft>
              <a:buClr>
                <a:schemeClr val="accent3"/>
              </a:buClr>
              <a:buSzPts val="2800"/>
              <a:buNone/>
              <a:defRPr>
                <a:solidFill>
                  <a:schemeClr val="accent3"/>
                </a:solidFill>
              </a:defRPr>
            </a:lvl9pPr>
          </a:lstStyle>
          <a:p>
            <a:endParaRPr/>
          </a:p>
        </p:txBody>
      </p:sp>
      <p:sp>
        <p:nvSpPr>
          <p:cNvPr id="135" name="Google Shape;135;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FFFFFF"/>
              </a:buClr>
              <a:buSzPts val="1800"/>
              <a:buChar char="●"/>
              <a:defRPr>
                <a:solidFill>
                  <a:srgbClr val="FFFFFF"/>
                </a:solidFill>
              </a:defRPr>
            </a:lvl1pPr>
            <a:lvl2pPr marL="914400" lvl="1" indent="-317500" algn="l">
              <a:lnSpc>
                <a:spcPct val="115000"/>
              </a:lnSpc>
              <a:spcBef>
                <a:spcPts val="1600"/>
              </a:spcBef>
              <a:spcAft>
                <a:spcPts val="0"/>
              </a:spcAft>
              <a:buClr>
                <a:srgbClr val="FFFFFF"/>
              </a:buClr>
              <a:buSzPts val="1400"/>
              <a:buChar char="○"/>
              <a:defRPr>
                <a:solidFill>
                  <a:srgbClr val="FFFFFF"/>
                </a:solidFill>
              </a:defRPr>
            </a:lvl2pPr>
            <a:lvl3pPr marL="1371600" lvl="2" indent="-317500" algn="l">
              <a:lnSpc>
                <a:spcPct val="115000"/>
              </a:lnSpc>
              <a:spcBef>
                <a:spcPts val="1600"/>
              </a:spcBef>
              <a:spcAft>
                <a:spcPts val="0"/>
              </a:spcAft>
              <a:buClr>
                <a:srgbClr val="FFFFFF"/>
              </a:buClr>
              <a:buSzPts val="1400"/>
              <a:buChar char="■"/>
              <a:defRPr>
                <a:solidFill>
                  <a:srgbClr val="FFFFFF"/>
                </a:solidFill>
              </a:defRPr>
            </a:lvl3pPr>
            <a:lvl4pPr marL="1828800" lvl="3" indent="-317500" algn="l">
              <a:lnSpc>
                <a:spcPct val="115000"/>
              </a:lnSpc>
              <a:spcBef>
                <a:spcPts val="1600"/>
              </a:spcBef>
              <a:spcAft>
                <a:spcPts val="0"/>
              </a:spcAft>
              <a:buClr>
                <a:srgbClr val="FFFFFF"/>
              </a:buClr>
              <a:buSzPts val="1400"/>
              <a:buChar char="●"/>
              <a:defRPr>
                <a:solidFill>
                  <a:srgbClr val="FFFFFF"/>
                </a:solidFill>
              </a:defRPr>
            </a:lvl4pPr>
            <a:lvl5pPr marL="2286000" lvl="4" indent="-317500" algn="l">
              <a:lnSpc>
                <a:spcPct val="115000"/>
              </a:lnSpc>
              <a:spcBef>
                <a:spcPts val="1600"/>
              </a:spcBef>
              <a:spcAft>
                <a:spcPts val="0"/>
              </a:spcAft>
              <a:buClr>
                <a:srgbClr val="FFFFFF"/>
              </a:buClr>
              <a:buSzPts val="1400"/>
              <a:buChar char="○"/>
              <a:defRPr>
                <a:solidFill>
                  <a:srgbClr val="FFFFFF"/>
                </a:solidFill>
              </a:defRPr>
            </a:lvl5pPr>
            <a:lvl6pPr marL="2743200" lvl="5" indent="-317500" algn="l">
              <a:lnSpc>
                <a:spcPct val="115000"/>
              </a:lnSpc>
              <a:spcBef>
                <a:spcPts val="1600"/>
              </a:spcBef>
              <a:spcAft>
                <a:spcPts val="0"/>
              </a:spcAft>
              <a:buClr>
                <a:srgbClr val="FFFFFF"/>
              </a:buClr>
              <a:buSzPts val="1400"/>
              <a:buChar char="■"/>
              <a:defRPr>
                <a:solidFill>
                  <a:srgbClr val="FFFFFF"/>
                </a:solidFill>
              </a:defRPr>
            </a:lvl6pPr>
            <a:lvl7pPr marL="3200400" lvl="6" indent="-317500" algn="l">
              <a:lnSpc>
                <a:spcPct val="115000"/>
              </a:lnSpc>
              <a:spcBef>
                <a:spcPts val="1600"/>
              </a:spcBef>
              <a:spcAft>
                <a:spcPts val="0"/>
              </a:spcAft>
              <a:buClr>
                <a:srgbClr val="FFFFFF"/>
              </a:buClr>
              <a:buSzPts val="1400"/>
              <a:buChar char="●"/>
              <a:defRPr>
                <a:solidFill>
                  <a:srgbClr val="FFFFFF"/>
                </a:solidFill>
              </a:defRPr>
            </a:lvl7pPr>
            <a:lvl8pPr marL="3657600" lvl="7" indent="-317500" algn="l">
              <a:lnSpc>
                <a:spcPct val="115000"/>
              </a:lnSpc>
              <a:spcBef>
                <a:spcPts val="1600"/>
              </a:spcBef>
              <a:spcAft>
                <a:spcPts val="0"/>
              </a:spcAft>
              <a:buClr>
                <a:srgbClr val="FFFFFF"/>
              </a:buClr>
              <a:buSzPts val="1400"/>
              <a:buChar char="○"/>
              <a:defRPr>
                <a:solidFill>
                  <a:srgbClr val="FFFFFF"/>
                </a:solidFill>
              </a:defRPr>
            </a:lvl8pPr>
            <a:lvl9pPr marL="4114800" lvl="8" indent="-317500" algn="l">
              <a:lnSpc>
                <a:spcPct val="115000"/>
              </a:lnSpc>
              <a:spcBef>
                <a:spcPts val="1600"/>
              </a:spcBef>
              <a:spcAft>
                <a:spcPts val="1600"/>
              </a:spcAft>
              <a:buClr>
                <a:srgbClr val="FFFFFF"/>
              </a:buClr>
              <a:buSzPts val="1400"/>
              <a:buChar char="■"/>
              <a:defRPr>
                <a:solidFill>
                  <a:srgbClr val="FFFFFF"/>
                </a:solidFill>
              </a:defRPr>
            </a:lvl9pPr>
          </a:lstStyle>
          <a:p>
            <a:endParaRPr/>
          </a:p>
        </p:txBody>
      </p:sp>
      <p:sp>
        <p:nvSpPr>
          <p:cNvPr id="136" name="Google Shape;136;p33"/>
          <p:cNvSpPr txBox="1">
            <a:spLocks noGrp="1"/>
          </p:cNvSpPr>
          <p:nvPr>
            <p:ph type="sldNum" idx="12"/>
          </p:nvPr>
        </p:nvSpPr>
        <p:spPr>
          <a:xfrm>
            <a:off x="8719427" y="4739425"/>
            <a:ext cx="3780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GLOBE White">
  <p:cSld name="TITLE_AND_BODY_1_1_2_1_1_1">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D2E38"/>
              </a:buClr>
              <a:buSzPts val="2800"/>
              <a:buNone/>
              <a:defRPr>
                <a:solidFill>
                  <a:srgbClr val="1D2E38"/>
                </a:solidFill>
              </a:defRPr>
            </a:lvl1pPr>
            <a:lvl2pPr lvl="1" algn="l">
              <a:lnSpc>
                <a:spcPct val="100000"/>
              </a:lnSpc>
              <a:spcBef>
                <a:spcPts val="0"/>
              </a:spcBef>
              <a:spcAft>
                <a:spcPts val="0"/>
              </a:spcAft>
              <a:buClr>
                <a:srgbClr val="1D2E38"/>
              </a:buClr>
              <a:buSzPts val="2800"/>
              <a:buNone/>
              <a:defRPr>
                <a:solidFill>
                  <a:srgbClr val="1D2E38"/>
                </a:solidFill>
              </a:defRPr>
            </a:lvl2pPr>
            <a:lvl3pPr lvl="2" algn="l">
              <a:lnSpc>
                <a:spcPct val="100000"/>
              </a:lnSpc>
              <a:spcBef>
                <a:spcPts val="0"/>
              </a:spcBef>
              <a:spcAft>
                <a:spcPts val="0"/>
              </a:spcAft>
              <a:buClr>
                <a:srgbClr val="1D2E38"/>
              </a:buClr>
              <a:buSzPts val="2800"/>
              <a:buNone/>
              <a:defRPr>
                <a:solidFill>
                  <a:srgbClr val="1D2E38"/>
                </a:solidFill>
              </a:defRPr>
            </a:lvl3pPr>
            <a:lvl4pPr lvl="3" algn="l">
              <a:lnSpc>
                <a:spcPct val="100000"/>
              </a:lnSpc>
              <a:spcBef>
                <a:spcPts val="0"/>
              </a:spcBef>
              <a:spcAft>
                <a:spcPts val="0"/>
              </a:spcAft>
              <a:buClr>
                <a:srgbClr val="1D2E38"/>
              </a:buClr>
              <a:buSzPts val="2800"/>
              <a:buNone/>
              <a:defRPr>
                <a:solidFill>
                  <a:srgbClr val="1D2E38"/>
                </a:solidFill>
              </a:defRPr>
            </a:lvl4pPr>
            <a:lvl5pPr lvl="4" algn="l">
              <a:lnSpc>
                <a:spcPct val="100000"/>
              </a:lnSpc>
              <a:spcBef>
                <a:spcPts val="0"/>
              </a:spcBef>
              <a:spcAft>
                <a:spcPts val="0"/>
              </a:spcAft>
              <a:buClr>
                <a:srgbClr val="1D2E38"/>
              </a:buClr>
              <a:buSzPts val="2800"/>
              <a:buNone/>
              <a:defRPr>
                <a:solidFill>
                  <a:srgbClr val="1D2E38"/>
                </a:solidFill>
              </a:defRPr>
            </a:lvl5pPr>
            <a:lvl6pPr lvl="5" algn="l">
              <a:lnSpc>
                <a:spcPct val="100000"/>
              </a:lnSpc>
              <a:spcBef>
                <a:spcPts val="0"/>
              </a:spcBef>
              <a:spcAft>
                <a:spcPts val="0"/>
              </a:spcAft>
              <a:buClr>
                <a:srgbClr val="1D2E38"/>
              </a:buClr>
              <a:buSzPts val="2800"/>
              <a:buNone/>
              <a:defRPr>
                <a:solidFill>
                  <a:srgbClr val="1D2E38"/>
                </a:solidFill>
              </a:defRPr>
            </a:lvl6pPr>
            <a:lvl7pPr lvl="6" algn="l">
              <a:lnSpc>
                <a:spcPct val="100000"/>
              </a:lnSpc>
              <a:spcBef>
                <a:spcPts val="0"/>
              </a:spcBef>
              <a:spcAft>
                <a:spcPts val="0"/>
              </a:spcAft>
              <a:buClr>
                <a:srgbClr val="1D2E38"/>
              </a:buClr>
              <a:buSzPts val="2800"/>
              <a:buNone/>
              <a:defRPr>
                <a:solidFill>
                  <a:srgbClr val="1D2E38"/>
                </a:solidFill>
              </a:defRPr>
            </a:lvl7pPr>
            <a:lvl8pPr lvl="7" algn="l">
              <a:lnSpc>
                <a:spcPct val="100000"/>
              </a:lnSpc>
              <a:spcBef>
                <a:spcPts val="0"/>
              </a:spcBef>
              <a:spcAft>
                <a:spcPts val="0"/>
              </a:spcAft>
              <a:buClr>
                <a:srgbClr val="1D2E38"/>
              </a:buClr>
              <a:buSzPts val="2800"/>
              <a:buNone/>
              <a:defRPr>
                <a:solidFill>
                  <a:srgbClr val="1D2E38"/>
                </a:solidFill>
              </a:defRPr>
            </a:lvl8pPr>
            <a:lvl9pPr lvl="8" algn="l">
              <a:lnSpc>
                <a:spcPct val="100000"/>
              </a:lnSpc>
              <a:spcBef>
                <a:spcPts val="0"/>
              </a:spcBef>
              <a:spcAft>
                <a:spcPts val="0"/>
              </a:spcAft>
              <a:buClr>
                <a:srgbClr val="1D2E38"/>
              </a:buClr>
              <a:buSzPts val="2800"/>
              <a:buNone/>
              <a:defRPr>
                <a:solidFill>
                  <a:srgbClr val="1D2E38"/>
                </a:solidFill>
              </a:defRPr>
            </a:lvl9pPr>
          </a:lstStyle>
          <a:p>
            <a:endParaRPr/>
          </a:p>
        </p:txBody>
      </p:sp>
      <p:sp>
        <p:nvSpPr>
          <p:cNvPr id="139" name="Google Shape;139;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1D2E38"/>
              </a:buClr>
              <a:buSzPts val="1800"/>
              <a:buChar char="●"/>
              <a:defRPr>
                <a:solidFill>
                  <a:srgbClr val="1D2E38"/>
                </a:solidFill>
              </a:defRPr>
            </a:lvl1pPr>
            <a:lvl2pPr marL="914400" lvl="1" indent="-317500" algn="l">
              <a:lnSpc>
                <a:spcPct val="115000"/>
              </a:lnSpc>
              <a:spcBef>
                <a:spcPts val="1600"/>
              </a:spcBef>
              <a:spcAft>
                <a:spcPts val="0"/>
              </a:spcAft>
              <a:buClr>
                <a:srgbClr val="1D2E38"/>
              </a:buClr>
              <a:buSzPts val="1400"/>
              <a:buChar char="○"/>
              <a:defRPr>
                <a:solidFill>
                  <a:srgbClr val="1D2E38"/>
                </a:solidFill>
              </a:defRPr>
            </a:lvl2pPr>
            <a:lvl3pPr marL="1371600" lvl="2" indent="-317500" algn="l">
              <a:lnSpc>
                <a:spcPct val="115000"/>
              </a:lnSpc>
              <a:spcBef>
                <a:spcPts val="1600"/>
              </a:spcBef>
              <a:spcAft>
                <a:spcPts val="0"/>
              </a:spcAft>
              <a:buClr>
                <a:srgbClr val="1D2E38"/>
              </a:buClr>
              <a:buSzPts val="1400"/>
              <a:buChar char="■"/>
              <a:defRPr>
                <a:solidFill>
                  <a:srgbClr val="1D2E38"/>
                </a:solidFill>
              </a:defRPr>
            </a:lvl3pPr>
            <a:lvl4pPr marL="1828800" lvl="3" indent="-317500" algn="l">
              <a:lnSpc>
                <a:spcPct val="115000"/>
              </a:lnSpc>
              <a:spcBef>
                <a:spcPts val="1600"/>
              </a:spcBef>
              <a:spcAft>
                <a:spcPts val="0"/>
              </a:spcAft>
              <a:buClr>
                <a:srgbClr val="1D2E38"/>
              </a:buClr>
              <a:buSzPts val="1400"/>
              <a:buChar char="●"/>
              <a:defRPr>
                <a:solidFill>
                  <a:srgbClr val="1D2E38"/>
                </a:solidFill>
              </a:defRPr>
            </a:lvl4pPr>
            <a:lvl5pPr marL="2286000" lvl="4" indent="-317500" algn="l">
              <a:lnSpc>
                <a:spcPct val="115000"/>
              </a:lnSpc>
              <a:spcBef>
                <a:spcPts val="1600"/>
              </a:spcBef>
              <a:spcAft>
                <a:spcPts val="0"/>
              </a:spcAft>
              <a:buClr>
                <a:srgbClr val="1D2E38"/>
              </a:buClr>
              <a:buSzPts val="1400"/>
              <a:buChar char="○"/>
              <a:defRPr>
                <a:solidFill>
                  <a:srgbClr val="1D2E38"/>
                </a:solidFill>
              </a:defRPr>
            </a:lvl5pPr>
            <a:lvl6pPr marL="2743200" lvl="5" indent="-317500" algn="l">
              <a:lnSpc>
                <a:spcPct val="115000"/>
              </a:lnSpc>
              <a:spcBef>
                <a:spcPts val="1600"/>
              </a:spcBef>
              <a:spcAft>
                <a:spcPts val="0"/>
              </a:spcAft>
              <a:buClr>
                <a:srgbClr val="1D2E38"/>
              </a:buClr>
              <a:buSzPts val="1400"/>
              <a:buChar char="■"/>
              <a:defRPr>
                <a:solidFill>
                  <a:srgbClr val="1D2E38"/>
                </a:solidFill>
              </a:defRPr>
            </a:lvl6pPr>
            <a:lvl7pPr marL="3200400" lvl="6" indent="-317500" algn="l">
              <a:lnSpc>
                <a:spcPct val="115000"/>
              </a:lnSpc>
              <a:spcBef>
                <a:spcPts val="1600"/>
              </a:spcBef>
              <a:spcAft>
                <a:spcPts val="0"/>
              </a:spcAft>
              <a:buClr>
                <a:srgbClr val="1D2E38"/>
              </a:buClr>
              <a:buSzPts val="1400"/>
              <a:buChar char="●"/>
              <a:defRPr>
                <a:solidFill>
                  <a:srgbClr val="1D2E38"/>
                </a:solidFill>
              </a:defRPr>
            </a:lvl7pPr>
            <a:lvl8pPr marL="3657600" lvl="7" indent="-317500" algn="l">
              <a:lnSpc>
                <a:spcPct val="115000"/>
              </a:lnSpc>
              <a:spcBef>
                <a:spcPts val="1600"/>
              </a:spcBef>
              <a:spcAft>
                <a:spcPts val="0"/>
              </a:spcAft>
              <a:buClr>
                <a:srgbClr val="1D2E38"/>
              </a:buClr>
              <a:buSzPts val="1400"/>
              <a:buChar char="○"/>
              <a:defRPr>
                <a:solidFill>
                  <a:srgbClr val="1D2E38"/>
                </a:solidFill>
              </a:defRPr>
            </a:lvl8pPr>
            <a:lvl9pPr marL="4114800" lvl="8" indent="-317500" algn="l">
              <a:lnSpc>
                <a:spcPct val="115000"/>
              </a:lnSpc>
              <a:spcBef>
                <a:spcPts val="1600"/>
              </a:spcBef>
              <a:spcAft>
                <a:spcPts val="1600"/>
              </a:spcAft>
              <a:buClr>
                <a:srgbClr val="1D2E38"/>
              </a:buClr>
              <a:buSzPts val="1400"/>
              <a:buChar char="■"/>
              <a:defRPr>
                <a:solidFill>
                  <a:srgbClr val="1D2E38"/>
                </a:solidFill>
              </a:defRPr>
            </a:lvl9pPr>
          </a:lstStyle>
          <a:p>
            <a:endParaRPr/>
          </a:p>
        </p:txBody>
      </p:sp>
      <p:sp>
        <p:nvSpPr>
          <p:cNvPr id="140" name="Google Shape;140;p34"/>
          <p:cNvSpPr txBox="1">
            <a:spLocks noGrp="1"/>
          </p:cNvSpPr>
          <p:nvPr>
            <p:ph type="sldNum" idx="12"/>
          </p:nvPr>
        </p:nvSpPr>
        <p:spPr>
          <a:xfrm>
            <a:off x="8719427" y="4739425"/>
            <a:ext cx="3780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4276B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4276B6"/>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800"/>
              <a:buFont typeface="Oswald"/>
              <a:buNone/>
              <a:defRPr sz="2800" b="0" i="0" u="none" strike="noStrike" cap="none">
                <a:solidFill>
                  <a:srgbClr val="FFFFFF"/>
                </a:solidFill>
                <a:latin typeface="Oswald"/>
                <a:ea typeface="Oswald"/>
                <a:cs typeface="Oswald"/>
                <a:sym typeface="Oswald"/>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rgbClr val="FFFFFF"/>
              </a:buClr>
              <a:buSzPts val="1800"/>
              <a:buFont typeface="Helvetica Neue"/>
              <a:buChar char="●"/>
              <a:defRPr sz="1800" b="0" i="0" u="none" strike="noStrike" cap="none">
                <a:solidFill>
                  <a:srgbClr val="FFFFFF"/>
                </a:solidFill>
                <a:latin typeface="Helvetica Neue"/>
                <a:ea typeface="Helvetica Neue"/>
                <a:cs typeface="Helvetica Neue"/>
                <a:sym typeface="Helvetica Neue"/>
              </a:defRPr>
            </a:lvl1pPr>
            <a:lvl2pPr marL="914400" marR="0" lvl="1" indent="-317500" algn="l">
              <a:lnSpc>
                <a:spcPct val="115000"/>
              </a:lnSpc>
              <a:spcBef>
                <a:spcPts val="1600"/>
              </a:spcBef>
              <a:spcAft>
                <a:spcPts val="0"/>
              </a:spcAft>
              <a:buClr>
                <a:srgbClr val="FFFFFF"/>
              </a:buClr>
              <a:buSzPts val="1400"/>
              <a:buFont typeface="Helvetica Neue"/>
              <a:buChar char="○"/>
              <a:defRPr sz="1400" b="0" i="0" u="none" strike="noStrike" cap="none">
                <a:solidFill>
                  <a:srgbClr val="FFFFFF"/>
                </a:solidFill>
                <a:latin typeface="Helvetica Neue"/>
                <a:ea typeface="Helvetica Neue"/>
                <a:cs typeface="Helvetica Neue"/>
                <a:sym typeface="Helvetica Neue"/>
              </a:defRPr>
            </a:lvl2pPr>
            <a:lvl3pPr marL="1371600" marR="0" lvl="2" indent="-317500" algn="l">
              <a:lnSpc>
                <a:spcPct val="115000"/>
              </a:lnSpc>
              <a:spcBef>
                <a:spcPts val="1600"/>
              </a:spcBef>
              <a:spcAft>
                <a:spcPts val="0"/>
              </a:spcAft>
              <a:buClr>
                <a:srgbClr val="FFFFFF"/>
              </a:buClr>
              <a:buSzPts val="1400"/>
              <a:buFont typeface="Helvetica Neue"/>
              <a:buChar char="■"/>
              <a:defRPr sz="1400" b="0" i="0" u="none" strike="noStrike" cap="none">
                <a:solidFill>
                  <a:srgbClr val="FFFFFF"/>
                </a:solidFill>
                <a:latin typeface="Helvetica Neue"/>
                <a:ea typeface="Helvetica Neue"/>
                <a:cs typeface="Helvetica Neue"/>
                <a:sym typeface="Helvetica Neue"/>
              </a:defRPr>
            </a:lvl3pPr>
            <a:lvl4pPr marL="1828800" marR="0" lvl="3" indent="-317500" algn="l">
              <a:lnSpc>
                <a:spcPct val="115000"/>
              </a:lnSpc>
              <a:spcBef>
                <a:spcPts val="1600"/>
              </a:spcBef>
              <a:spcAft>
                <a:spcPts val="0"/>
              </a:spcAft>
              <a:buClr>
                <a:srgbClr val="FFFFFF"/>
              </a:buClr>
              <a:buSzPts val="1400"/>
              <a:buFont typeface="Helvetica Neue"/>
              <a:buChar char="●"/>
              <a:defRPr sz="1400" b="0" i="0" u="none" strike="noStrike" cap="none">
                <a:solidFill>
                  <a:srgbClr val="FFFFFF"/>
                </a:solidFill>
                <a:latin typeface="Helvetica Neue"/>
                <a:ea typeface="Helvetica Neue"/>
                <a:cs typeface="Helvetica Neue"/>
                <a:sym typeface="Helvetica Neue"/>
              </a:defRPr>
            </a:lvl4pPr>
            <a:lvl5pPr marL="2286000" marR="0" lvl="4" indent="-317500" algn="l">
              <a:lnSpc>
                <a:spcPct val="115000"/>
              </a:lnSpc>
              <a:spcBef>
                <a:spcPts val="1600"/>
              </a:spcBef>
              <a:spcAft>
                <a:spcPts val="0"/>
              </a:spcAft>
              <a:buClr>
                <a:srgbClr val="FFFFFF"/>
              </a:buClr>
              <a:buSzPts val="1400"/>
              <a:buFont typeface="Helvetica Neue"/>
              <a:buChar char="○"/>
              <a:defRPr sz="1400" b="0" i="0" u="none" strike="noStrike" cap="none">
                <a:solidFill>
                  <a:srgbClr val="FFFFFF"/>
                </a:solidFill>
                <a:latin typeface="Helvetica Neue"/>
                <a:ea typeface="Helvetica Neue"/>
                <a:cs typeface="Helvetica Neue"/>
                <a:sym typeface="Helvetica Neue"/>
              </a:defRPr>
            </a:lvl5pPr>
            <a:lvl6pPr marL="2743200" marR="0" lvl="5" indent="-317500" algn="l">
              <a:lnSpc>
                <a:spcPct val="115000"/>
              </a:lnSpc>
              <a:spcBef>
                <a:spcPts val="1600"/>
              </a:spcBef>
              <a:spcAft>
                <a:spcPts val="0"/>
              </a:spcAft>
              <a:buClr>
                <a:srgbClr val="FFFFFF"/>
              </a:buClr>
              <a:buSzPts val="1400"/>
              <a:buFont typeface="Helvetica Neue"/>
              <a:buChar char="■"/>
              <a:defRPr sz="1400" b="0" i="0" u="none" strike="noStrike" cap="none">
                <a:solidFill>
                  <a:srgbClr val="FFFFFF"/>
                </a:solidFill>
                <a:latin typeface="Helvetica Neue"/>
                <a:ea typeface="Helvetica Neue"/>
                <a:cs typeface="Helvetica Neue"/>
                <a:sym typeface="Helvetica Neue"/>
              </a:defRPr>
            </a:lvl6pPr>
            <a:lvl7pPr marL="3200400" marR="0" lvl="6" indent="-317500" algn="l">
              <a:lnSpc>
                <a:spcPct val="115000"/>
              </a:lnSpc>
              <a:spcBef>
                <a:spcPts val="1600"/>
              </a:spcBef>
              <a:spcAft>
                <a:spcPts val="0"/>
              </a:spcAft>
              <a:buClr>
                <a:srgbClr val="FFFFFF"/>
              </a:buClr>
              <a:buSzPts val="1400"/>
              <a:buFont typeface="Helvetica Neue"/>
              <a:buChar char="●"/>
              <a:defRPr sz="1400" b="0" i="0" u="none" strike="noStrike" cap="none">
                <a:solidFill>
                  <a:srgbClr val="FFFFFF"/>
                </a:solidFill>
                <a:latin typeface="Helvetica Neue"/>
                <a:ea typeface="Helvetica Neue"/>
                <a:cs typeface="Helvetica Neue"/>
                <a:sym typeface="Helvetica Neue"/>
              </a:defRPr>
            </a:lvl7pPr>
            <a:lvl8pPr marL="3657600" marR="0" lvl="7" indent="-317500" algn="l">
              <a:lnSpc>
                <a:spcPct val="115000"/>
              </a:lnSpc>
              <a:spcBef>
                <a:spcPts val="1600"/>
              </a:spcBef>
              <a:spcAft>
                <a:spcPts val="0"/>
              </a:spcAft>
              <a:buClr>
                <a:srgbClr val="FFFFFF"/>
              </a:buClr>
              <a:buSzPts val="1400"/>
              <a:buFont typeface="Helvetica Neue"/>
              <a:buChar char="○"/>
              <a:defRPr sz="1400" b="0" i="0" u="none" strike="noStrike" cap="none">
                <a:solidFill>
                  <a:srgbClr val="FFFFFF"/>
                </a:solidFill>
                <a:latin typeface="Helvetica Neue"/>
                <a:ea typeface="Helvetica Neue"/>
                <a:cs typeface="Helvetica Neue"/>
                <a:sym typeface="Helvetica Neue"/>
              </a:defRPr>
            </a:lvl8pPr>
            <a:lvl9pPr marL="4114800" marR="0" lvl="8" indent="-317500" algn="l">
              <a:lnSpc>
                <a:spcPct val="115000"/>
              </a:lnSpc>
              <a:spcBef>
                <a:spcPts val="1600"/>
              </a:spcBef>
              <a:spcAft>
                <a:spcPts val="1600"/>
              </a:spcAft>
              <a:buClr>
                <a:srgbClr val="FFFFFF"/>
              </a:buClr>
              <a:buSzPts val="1400"/>
              <a:buFont typeface="Helvetica Neue"/>
              <a:buChar char="■"/>
              <a:defRPr sz="1400" b="0" i="0" u="none" strike="noStrike" cap="none">
                <a:solidFill>
                  <a:srgbClr val="FFFFFF"/>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20.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35.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RQp9qbKsqNU?si=vnVtkex4BYVKXas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40.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gIIxuXlxTNU?si=Z3VakCZSTXbINd8P&amp;t=554"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hyperlink" Target="https://youtu.be/vpYXh3xHoS4?si=hmQ3PY_7EBpPHrfk" TargetMode="External"/><Relationship Id="rId4" Type="http://schemas.openxmlformats.org/officeDocument/2006/relationships/image" Target="../media/image61.jp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hyperlink" Target="https://observer.globe.gov/documents/19589576/51590333/NUBECloudChart.pdf" TargetMode="External"/><Relationship Id="rId3" Type="http://schemas.openxmlformats.org/officeDocument/2006/relationships/hyperlink" Target="https://observer.globe.gov/nubegame" TargetMode="External"/><Relationship Id="rId7" Type="http://schemas.openxmlformats.org/officeDocument/2006/relationships/hyperlink" Target="https://youtu.be/RQp9qbKsqNU"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s://observer.globe.gov/documents/19589576/51590333/NUBERules.pdf" TargetMode="External"/><Relationship Id="rId5" Type="http://schemas.openxmlformats.org/officeDocument/2006/relationships/image" Target="../media/image64.png"/><Relationship Id="rId10" Type="http://schemas.openxmlformats.org/officeDocument/2006/relationships/hyperlink" Target="https://observer.globe.gov/documents/19589576/51590333/NUBEDIYTuckBoxInstructions.pdf" TargetMode="External"/><Relationship Id="rId4" Type="http://schemas.openxmlformats.org/officeDocument/2006/relationships/image" Target="../media/image63.png"/><Relationship Id="rId9" Type="http://schemas.openxmlformats.org/officeDocument/2006/relationships/hyperlink" Target="https://observer.globe.gov/documents/19589576/51590333/NUBEDIYDeck.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311700" y="-694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NUBE, a GLOBE Clouds game</a:t>
            </a:r>
            <a:endParaRPr/>
          </a:p>
        </p:txBody>
      </p:sp>
      <p:sp>
        <p:nvSpPr>
          <p:cNvPr id="146" name="Google Shape;146;p35">
            <a:extLst>
              <a:ext uri="{C183D7F6-B498-43B3-948B-1728B52AA6E4}">
                <adec:decorative xmlns:adec="http://schemas.microsoft.com/office/drawing/2017/decorative" val="1"/>
              </a:ext>
            </a:extLst>
          </p:cNvPr>
          <p:cNvSpPr/>
          <p:nvPr/>
        </p:nvSpPr>
        <p:spPr>
          <a:xfrm>
            <a:off x="7633425" y="-50125"/>
            <a:ext cx="1529400" cy="520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147" name="Google Shape;147;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5824956" flipH="1">
            <a:off x="2467668" y="500567"/>
            <a:ext cx="7364287" cy="4142368"/>
          </a:xfrm>
          <a:prstGeom prst="rect">
            <a:avLst/>
          </a:prstGeom>
          <a:noFill/>
          <a:ln>
            <a:noFill/>
          </a:ln>
        </p:spPr>
      </p:pic>
      <p:pic>
        <p:nvPicPr>
          <p:cNvPr id="148" name="Google Shape;148;p35" descr="NUBE, a GLOBE Clouds game. Photo of two people playing a card game, both are holding a hand of cards, and there are two piles in the middle of the table, one face up and one face down." title="NUBELogo.png"/>
          <p:cNvPicPr preferRelativeResize="0"/>
          <p:nvPr/>
        </p:nvPicPr>
        <p:blipFill>
          <a:blip r:embed="rId5">
            <a:alphaModFix/>
          </a:blip>
          <a:stretch>
            <a:fillRect/>
          </a:stretch>
        </p:blipFill>
        <p:spPr>
          <a:xfrm>
            <a:off x="5593700" y="2756650"/>
            <a:ext cx="2875000" cy="1841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sp>
        <p:nvSpPr>
          <p:cNvPr id="229" name="Google Shape;22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Practice </a:t>
            </a:r>
            <a:r>
              <a:rPr lang="en" dirty="0">
                <a:solidFill>
                  <a:srgbClr val="427437"/>
                </a:solidFill>
              </a:rPr>
              <a:t>2</a:t>
            </a:r>
            <a:endParaRPr dirty="0">
              <a:solidFill>
                <a:srgbClr val="427437"/>
              </a:solidFill>
            </a:endParaRPr>
          </a:p>
        </p:txBody>
      </p:sp>
      <p:sp>
        <p:nvSpPr>
          <p:cNvPr id="230" name="Google Shape;230;p44"/>
          <p:cNvSpPr txBox="1">
            <a:spLocks noGrp="1"/>
          </p:cNvSpPr>
          <p:nvPr>
            <p:ph type="body" idx="1"/>
          </p:nvPr>
        </p:nvSpPr>
        <p:spPr>
          <a:xfrm>
            <a:off x="311700" y="1152475"/>
            <a:ext cx="8520600" cy="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rPr>
              <a:t>You play by either matching the cloud type or sky color. </a:t>
            </a:r>
            <a:r>
              <a:rPr lang="en"/>
              <a:t>Is this a match?</a:t>
            </a:r>
            <a:endParaRPr/>
          </a:p>
        </p:txBody>
      </p:sp>
      <p:pic>
        <p:nvPicPr>
          <p:cNvPr id="231" name="Google Shape;231;p44" descr="Blue Stratocumulus"/>
          <p:cNvPicPr preferRelativeResize="0"/>
          <p:nvPr/>
        </p:nvPicPr>
        <p:blipFill rotWithShape="1">
          <a:blip r:embed="rId3">
            <a:alphaModFix/>
          </a:blip>
          <a:srcRect/>
          <a:stretch/>
        </p:blipFill>
        <p:spPr>
          <a:xfrm>
            <a:off x="1236275" y="1730850"/>
            <a:ext cx="2654285" cy="3412652"/>
          </a:xfrm>
          <a:prstGeom prst="rect">
            <a:avLst/>
          </a:prstGeom>
          <a:noFill/>
          <a:ln>
            <a:noFill/>
          </a:ln>
        </p:spPr>
      </p:pic>
      <p:sp>
        <p:nvSpPr>
          <p:cNvPr id="232" name="Google Shape;232;p44">
            <a:extLst>
              <a:ext uri="{C183D7F6-B498-43B3-948B-1728B52AA6E4}">
                <adec:decorative xmlns:adec="http://schemas.microsoft.com/office/drawing/2017/decorative" val="1"/>
              </a:ext>
            </a:extLst>
          </p:cNvPr>
          <p:cNvSpPr/>
          <p:nvPr/>
        </p:nvSpPr>
        <p:spPr>
          <a:xfrm>
            <a:off x="1562313" y="3731276"/>
            <a:ext cx="2002200" cy="1090500"/>
          </a:xfrm>
          <a:prstGeom prst="roundRect">
            <a:avLst>
              <a:gd name="adj" fmla="val 21841"/>
            </a:avLst>
          </a:prstGeom>
          <a:no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33" name="Google Shape;233;p44">
            <a:extLst>
              <a:ext uri="{C183D7F6-B498-43B3-948B-1728B52AA6E4}">
                <adec:decorative xmlns:adec="http://schemas.microsoft.com/office/drawing/2017/decorative" val="1"/>
              </a:ext>
            </a:extLst>
          </p:cNvPr>
          <p:cNvSpPr/>
          <p:nvPr/>
        </p:nvSpPr>
        <p:spPr>
          <a:xfrm>
            <a:off x="1562313" y="3731276"/>
            <a:ext cx="2002200" cy="1090500"/>
          </a:xfrm>
          <a:prstGeom prst="roundRect">
            <a:avLst>
              <a:gd name="adj" fmla="val 21841"/>
            </a:avLst>
          </a:prstGeom>
          <a:noFill/>
          <a:ln w="1143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234" name="Google Shape;234;p44" descr="Light Blue Stratocumulus"/>
          <p:cNvPicPr preferRelativeResize="0"/>
          <p:nvPr/>
        </p:nvPicPr>
        <p:blipFill rotWithShape="1">
          <a:blip r:embed="rId4">
            <a:alphaModFix/>
          </a:blip>
          <a:srcRect/>
          <a:stretch/>
        </p:blipFill>
        <p:spPr>
          <a:xfrm>
            <a:off x="5253476" y="1730865"/>
            <a:ext cx="2654258" cy="3412618"/>
          </a:xfrm>
          <a:prstGeom prst="rect">
            <a:avLst/>
          </a:prstGeom>
          <a:noFill/>
          <a:ln>
            <a:noFill/>
          </a:ln>
        </p:spPr>
      </p:pic>
      <p:sp>
        <p:nvSpPr>
          <p:cNvPr id="235" name="Google Shape;235;p44">
            <a:extLst>
              <a:ext uri="{C183D7F6-B498-43B3-948B-1728B52AA6E4}">
                <adec:decorative xmlns:adec="http://schemas.microsoft.com/office/drawing/2017/decorative" val="1"/>
              </a:ext>
            </a:extLst>
          </p:cNvPr>
          <p:cNvSpPr/>
          <p:nvPr/>
        </p:nvSpPr>
        <p:spPr>
          <a:xfrm>
            <a:off x="5579500" y="3731276"/>
            <a:ext cx="2002200" cy="1090500"/>
          </a:xfrm>
          <a:prstGeom prst="roundRect">
            <a:avLst>
              <a:gd name="adj" fmla="val 21841"/>
            </a:avLst>
          </a:prstGeom>
          <a:no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36" name="Google Shape;236;p44">
            <a:extLst>
              <a:ext uri="{C183D7F6-B498-43B3-948B-1728B52AA6E4}">
                <adec:decorative xmlns:adec="http://schemas.microsoft.com/office/drawing/2017/decorative" val="1"/>
              </a:ext>
            </a:extLst>
          </p:cNvPr>
          <p:cNvSpPr/>
          <p:nvPr/>
        </p:nvSpPr>
        <p:spPr>
          <a:xfrm>
            <a:off x="5579500" y="3731276"/>
            <a:ext cx="2002200" cy="1090500"/>
          </a:xfrm>
          <a:prstGeom prst="roundRect">
            <a:avLst>
              <a:gd name="adj" fmla="val 21841"/>
            </a:avLst>
          </a:prstGeom>
          <a:noFill/>
          <a:ln w="1143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37" name="Google Shape;237;p44"/>
          <p:cNvSpPr/>
          <p:nvPr/>
        </p:nvSpPr>
        <p:spPr>
          <a:xfrm>
            <a:off x="4026774" y="2233284"/>
            <a:ext cx="1090500" cy="1090500"/>
          </a:xfrm>
          <a:prstGeom prst="ellipse">
            <a:avLst/>
          </a:prstGeom>
          <a:solidFill>
            <a:srgbClr val="38761D"/>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Yes!</a:t>
            </a:r>
            <a:endParaRPr sz="2181" b="1">
              <a:solidFill>
                <a:schemeClr val="lt1"/>
              </a:solidFill>
              <a:latin typeface="Helvetica Neue"/>
              <a:ea typeface="Helvetica Neue"/>
              <a:cs typeface="Helvetica Neue"/>
              <a:sym typeface="Helvetica Neue"/>
            </a:endParaRPr>
          </a:p>
        </p:txBody>
      </p:sp>
      <p:sp>
        <p:nvSpPr>
          <p:cNvPr id="238" name="Google Shape;238;p44"/>
          <p:cNvSpPr txBox="1"/>
          <p:nvPr/>
        </p:nvSpPr>
        <p:spPr>
          <a:xfrm>
            <a:off x="3881225" y="3731275"/>
            <a:ext cx="1411800" cy="10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Helvetica Neue"/>
                <a:ea typeface="Helvetica Neue"/>
                <a:cs typeface="Helvetica Neue"/>
                <a:sym typeface="Helvetica Neue"/>
              </a:rPr>
              <a:t>The cloud types match!</a:t>
            </a:r>
            <a:endParaRPr sz="1500">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Practice </a:t>
            </a:r>
            <a:r>
              <a:rPr lang="en" dirty="0">
                <a:solidFill>
                  <a:srgbClr val="4276B6"/>
                </a:solidFill>
              </a:rPr>
              <a:t>3</a:t>
            </a:r>
            <a:endParaRPr dirty="0">
              <a:solidFill>
                <a:srgbClr val="4276B6"/>
              </a:solidFill>
            </a:endParaRPr>
          </a:p>
        </p:txBody>
      </p:sp>
      <p:sp>
        <p:nvSpPr>
          <p:cNvPr id="244" name="Google Shape;244;p45"/>
          <p:cNvSpPr txBox="1">
            <a:spLocks noGrp="1"/>
          </p:cNvSpPr>
          <p:nvPr>
            <p:ph type="body" idx="1"/>
          </p:nvPr>
        </p:nvSpPr>
        <p:spPr>
          <a:xfrm>
            <a:off x="311700" y="1152475"/>
            <a:ext cx="8520600" cy="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rPr>
              <a:t>You play by either matching the cloud type or sky color. </a:t>
            </a:r>
            <a:r>
              <a:rPr lang="en"/>
              <a:t>Is this a match?</a:t>
            </a:r>
            <a:endParaRPr/>
          </a:p>
        </p:txBody>
      </p:sp>
      <p:pic>
        <p:nvPicPr>
          <p:cNvPr id="245" name="Google Shape;245;p45" descr="Light Blue Altocumulus"/>
          <p:cNvPicPr preferRelativeResize="0"/>
          <p:nvPr/>
        </p:nvPicPr>
        <p:blipFill rotWithShape="1">
          <a:blip r:embed="rId3">
            <a:alphaModFix/>
          </a:blip>
          <a:srcRect/>
          <a:stretch/>
        </p:blipFill>
        <p:spPr>
          <a:xfrm>
            <a:off x="1236275" y="1730850"/>
            <a:ext cx="2654285" cy="3412652"/>
          </a:xfrm>
          <a:prstGeom prst="rect">
            <a:avLst/>
          </a:prstGeom>
          <a:noFill/>
          <a:ln>
            <a:noFill/>
          </a:ln>
        </p:spPr>
      </p:pic>
      <p:pic>
        <p:nvPicPr>
          <p:cNvPr id="246" name="Google Shape;246;p45" descr="Light Blue Stratus"/>
          <p:cNvPicPr preferRelativeResize="0"/>
          <p:nvPr/>
        </p:nvPicPr>
        <p:blipFill rotWithShape="1">
          <a:blip r:embed="rId4">
            <a:alphaModFix/>
          </a:blip>
          <a:srcRect/>
          <a:stretch/>
        </p:blipFill>
        <p:spPr>
          <a:xfrm>
            <a:off x="5253476" y="1730865"/>
            <a:ext cx="2654258" cy="3412618"/>
          </a:xfrm>
          <a:prstGeom prst="rect">
            <a:avLst/>
          </a:prstGeom>
          <a:noFill/>
          <a:ln>
            <a:noFill/>
          </a:ln>
        </p:spPr>
      </p:pic>
      <p:sp>
        <p:nvSpPr>
          <p:cNvPr id="247" name="Google Shape;247;p45"/>
          <p:cNvSpPr/>
          <p:nvPr/>
        </p:nvSpPr>
        <p:spPr>
          <a:xfrm>
            <a:off x="4026774" y="2233284"/>
            <a:ext cx="1090500" cy="1090500"/>
          </a:xfrm>
          <a:prstGeom prst="ellipse">
            <a:avLst/>
          </a:prstGeom>
          <a:solidFill>
            <a:srgbClr val="38761D"/>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Yes!</a:t>
            </a:r>
            <a:endParaRPr sz="2181" b="1">
              <a:solidFill>
                <a:schemeClr val="lt1"/>
              </a:solidFill>
              <a:latin typeface="Helvetica Neue"/>
              <a:ea typeface="Helvetica Neue"/>
              <a:cs typeface="Helvetica Neue"/>
              <a:sym typeface="Helvetica Neue"/>
            </a:endParaRPr>
          </a:p>
        </p:txBody>
      </p:sp>
      <p:sp>
        <p:nvSpPr>
          <p:cNvPr id="248" name="Google Shape;248;p45"/>
          <p:cNvSpPr/>
          <p:nvPr/>
        </p:nvSpPr>
        <p:spPr>
          <a:xfrm>
            <a:off x="4026747" y="3550562"/>
            <a:ext cx="1090500" cy="1090500"/>
          </a:xfrm>
          <a:prstGeom prst="ellipse">
            <a:avLst/>
          </a:prstGeom>
          <a:solidFill>
            <a:schemeClr val="dk2"/>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No!</a:t>
            </a:r>
            <a:endParaRPr sz="2181" b="1">
              <a:solidFill>
                <a:schemeClr val="lt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2"/>
        <p:cNvGrpSpPr/>
        <p:nvPr/>
      </p:nvGrpSpPr>
      <p:grpSpPr>
        <a:xfrm>
          <a:off x="0" y="0"/>
          <a:ext cx="0" cy="0"/>
          <a:chOff x="0" y="0"/>
          <a:chExt cx="0" cy="0"/>
        </a:xfrm>
      </p:grpSpPr>
      <p:sp>
        <p:nvSpPr>
          <p:cNvPr id="253" name="Google Shape;25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Practice </a:t>
            </a:r>
            <a:r>
              <a:rPr lang="en" dirty="0">
                <a:solidFill>
                  <a:srgbClr val="427437"/>
                </a:solidFill>
              </a:rPr>
              <a:t>4</a:t>
            </a:r>
            <a:endParaRPr dirty="0">
              <a:solidFill>
                <a:srgbClr val="427437"/>
              </a:solidFill>
            </a:endParaRPr>
          </a:p>
        </p:txBody>
      </p:sp>
      <p:sp>
        <p:nvSpPr>
          <p:cNvPr id="254" name="Google Shape;254;p46"/>
          <p:cNvSpPr txBox="1">
            <a:spLocks noGrp="1"/>
          </p:cNvSpPr>
          <p:nvPr>
            <p:ph type="body" idx="1"/>
          </p:nvPr>
        </p:nvSpPr>
        <p:spPr>
          <a:xfrm>
            <a:off x="311700" y="1152475"/>
            <a:ext cx="8520600" cy="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rPr>
              <a:t>You play by either matching the cloud type or sky color. </a:t>
            </a:r>
            <a:r>
              <a:rPr lang="en"/>
              <a:t>Is this a match?</a:t>
            </a:r>
            <a:endParaRPr/>
          </a:p>
        </p:txBody>
      </p:sp>
      <p:pic>
        <p:nvPicPr>
          <p:cNvPr id="255" name="Google Shape;255;p46" descr="Light Blue Altocumulus"/>
          <p:cNvPicPr preferRelativeResize="0"/>
          <p:nvPr/>
        </p:nvPicPr>
        <p:blipFill rotWithShape="1">
          <a:blip r:embed="rId3">
            <a:alphaModFix/>
          </a:blip>
          <a:srcRect/>
          <a:stretch/>
        </p:blipFill>
        <p:spPr>
          <a:xfrm>
            <a:off x="1236275" y="1730850"/>
            <a:ext cx="2654285" cy="3412652"/>
          </a:xfrm>
          <a:prstGeom prst="rect">
            <a:avLst/>
          </a:prstGeom>
          <a:noFill/>
          <a:ln>
            <a:noFill/>
          </a:ln>
        </p:spPr>
      </p:pic>
      <p:sp>
        <p:nvSpPr>
          <p:cNvPr id="256" name="Google Shape;256;p46">
            <a:extLst>
              <a:ext uri="{C183D7F6-B498-43B3-948B-1728B52AA6E4}">
                <adec:decorative xmlns:adec="http://schemas.microsoft.com/office/drawing/2017/decorative" val="1"/>
              </a:ext>
            </a:extLst>
          </p:cNvPr>
          <p:cNvSpPr/>
          <p:nvPr/>
        </p:nvSpPr>
        <p:spPr>
          <a:xfrm>
            <a:off x="1562300" y="2040400"/>
            <a:ext cx="2002200" cy="680100"/>
          </a:xfrm>
          <a:prstGeom prst="roundRect">
            <a:avLst>
              <a:gd name="adj" fmla="val 26746"/>
            </a:avLst>
          </a:prstGeom>
          <a:no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57" name="Google Shape;257;p46">
            <a:extLst>
              <a:ext uri="{C183D7F6-B498-43B3-948B-1728B52AA6E4}">
                <adec:decorative xmlns:adec="http://schemas.microsoft.com/office/drawing/2017/decorative" val="1"/>
              </a:ext>
            </a:extLst>
          </p:cNvPr>
          <p:cNvSpPr/>
          <p:nvPr/>
        </p:nvSpPr>
        <p:spPr>
          <a:xfrm>
            <a:off x="1562300" y="2040400"/>
            <a:ext cx="2002200" cy="680100"/>
          </a:xfrm>
          <a:prstGeom prst="roundRect">
            <a:avLst>
              <a:gd name="adj" fmla="val 26140"/>
            </a:avLst>
          </a:prstGeom>
          <a:noFill/>
          <a:ln w="1143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258" name="Google Shape;258;p46" descr="Light Blue Stratus"/>
          <p:cNvPicPr preferRelativeResize="0"/>
          <p:nvPr/>
        </p:nvPicPr>
        <p:blipFill rotWithShape="1">
          <a:blip r:embed="rId4">
            <a:alphaModFix/>
          </a:blip>
          <a:srcRect/>
          <a:stretch/>
        </p:blipFill>
        <p:spPr>
          <a:xfrm>
            <a:off x="5253476" y="1730865"/>
            <a:ext cx="2654258" cy="3412618"/>
          </a:xfrm>
          <a:prstGeom prst="rect">
            <a:avLst/>
          </a:prstGeom>
          <a:noFill/>
          <a:ln>
            <a:noFill/>
          </a:ln>
        </p:spPr>
      </p:pic>
      <p:sp>
        <p:nvSpPr>
          <p:cNvPr id="259" name="Google Shape;259;p46">
            <a:extLst>
              <a:ext uri="{C183D7F6-B498-43B3-948B-1728B52AA6E4}">
                <adec:decorative xmlns:adec="http://schemas.microsoft.com/office/drawing/2017/decorative" val="1"/>
              </a:ext>
            </a:extLst>
          </p:cNvPr>
          <p:cNvSpPr/>
          <p:nvPr/>
        </p:nvSpPr>
        <p:spPr>
          <a:xfrm>
            <a:off x="5579550" y="2040086"/>
            <a:ext cx="2002200" cy="680100"/>
          </a:xfrm>
          <a:prstGeom prst="roundRect">
            <a:avLst>
              <a:gd name="adj" fmla="val 26746"/>
            </a:avLst>
          </a:prstGeom>
          <a:no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60" name="Google Shape;260;p46">
            <a:extLst>
              <a:ext uri="{C183D7F6-B498-43B3-948B-1728B52AA6E4}">
                <adec:decorative xmlns:adec="http://schemas.microsoft.com/office/drawing/2017/decorative" val="1"/>
              </a:ext>
            </a:extLst>
          </p:cNvPr>
          <p:cNvSpPr/>
          <p:nvPr/>
        </p:nvSpPr>
        <p:spPr>
          <a:xfrm>
            <a:off x="5579550" y="2040086"/>
            <a:ext cx="2002200" cy="680100"/>
          </a:xfrm>
          <a:prstGeom prst="roundRect">
            <a:avLst>
              <a:gd name="adj" fmla="val 26140"/>
            </a:avLst>
          </a:prstGeom>
          <a:noFill/>
          <a:ln w="1143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61" name="Google Shape;261;p46"/>
          <p:cNvSpPr/>
          <p:nvPr/>
        </p:nvSpPr>
        <p:spPr>
          <a:xfrm>
            <a:off x="4026774" y="2233284"/>
            <a:ext cx="1090500" cy="1090500"/>
          </a:xfrm>
          <a:prstGeom prst="ellipse">
            <a:avLst/>
          </a:prstGeom>
          <a:solidFill>
            <a:srgbClr val="38761D"/>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Yes!</a:t>
            </a:r>
            <a:endParaRPr sz="2181" b="1">
              <a:solidFill>
                <a:schemeClr val="lt1"/>
              </a:solidFill>
              <a:latin typeface="Helvetica Neue"/>
              <a:ea typeface="Helvetica Neue"/>
              <a:cs typeface="Helvetica Neue"/>
              <a:sym typeface="Helvetica Neue"/>
            </a:endParaRPr>
          </a:p>
        </p:txBody>
      </p:sp>
      <p:sp>
        <p:nvSpPr>
          <p:cNvPr id="262" name="Google Shape;262;p46"/>
          <p:cNvSpPr txBox="1"/>
          <p:nvPr/>
        </p:nvSpPr>
        <p:spPr>
          <a:xfrm>
            <a:off x="3881225" y="3731275"/>
            <a:ext cx="1411800" cy="10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Helvetica Neue"/>
                <a:ea typeface="Helvetica Neue"/>
                <a:cs typeface="Helvetica Neue"/>
                <a:sym typeface="Helvetica Neue"/>
              </a:rPr>
              <a:t>The sky colors match!</a:t>
            </a:r>
            <a:endParaRPr sz="1500">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Practice </a:t>
            </a:r>
            <a:r>
              <a:rPr lang="en" dirty="0">
                <a:solidFill>
                  <a:srgbClr val="4276B6"/>
                </a:solidFill>
              </a:rPr>
              <a:t>5</a:t>
            </a:r>
            <a:endParaRPr dirty="0">
              <a:solidFill>
                <a:srgbClr val="4276B6"/>
              </a:solidFill>
            </a:endParaRPr>
          </a:p>
        </p:txBody>
      </p:sp>
      <p:sp>
        <p:nvSpPr>
          <p:cNvPr id="268" name="Google Shape;268;p47"/>
          <p:cNvSpPr txBox="1">
            <a:spLocks noGrp="1"/>
          </p:cNvSpPr>
          <p:nvPr>
            <p:ph type="body" idx="1"/>
          </p:nvPr>
        </p:nvSpPr>
        <p:spPr>
          <a:xfrm>
            <a:off x="311700" y="1152475"/>
            <a:ext cx="8520600" cy="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rPr>
              <a:t>You play by either matching the cloud type or sky color. </a:t>
            </a:r>
            <a:r>
              <a:rPr lang="en"/>
              <a:t>Is this a match?</a:t>
            </a:r>
            <a:endParaRPr/>
          </a:p>
        </p:txBody>
      </p:sp>
      <p:pic>
        <p:nvPicPr>
          <p:cNvPr id="269" name="Google Shape;269;p47" descr="Deep Blue Altocumulus"/>
          <p:cNvPicPr preferRelativeResize="0"/>
          <p:nvPr/>
        </p:nvPicPr>
        <p:blipFill rotWithShape="1">
          <a:blip r:embed="rId3">
            <a:alphaModFix/>
          </a:blip>
          <a:srcRect/>
          <a:stretch/>
        </p:blipFill>
        <p:spPr>
          <a:xfrm>
            <a:off x="1236275" y="1730850"/>
            <a:ext cx="2654285" cy="3412652"/>
          </a:xfrm>
          <a:prstGeom prst="rect">
            <a:avLst/>
          </a:prstGeom>
          <a:noFill/>
          <a:ln>
            <a:noFill/>
          </a:ln>
        </p:spPr>
      </p:pic>
      <p:pic>
        <p:nvPicPr>
          <p:cNvPr id="270" name="Google Shape;270;p47" descr="Milky Cumulus"/>
          <p:cNvPicPr preferRelativeResize="0"/>
          <p:nvPr/>
        </p:nvPicPr>
        <p:blipFill rotWithShape="1">
          <a:blip r:embed="rId4">
            <a:alphaModFix/>
          </a:blip>
          <a:srcRect/>
          <a:stretch/>
        </p:blipFill>
        <p:spPr>
          <a:xfrm>
            <a:off x="5253476" y="1730865"/>
            <a:ext cx="2654258" cy="3412618"/>
          </a:xfrm>
          <a:prstGeom prst="rect">
            <a:avLst/>
          </a:prstGeom>
          <a:noFill/>
          <a:ln>
            <a:noFill/>
          </a:ln>
        </p:spPr>
      </p:pic>
      <p:sp>
        <p:nvSpPr>
          <p:cNvPr id="271" name="Google Shape;271;p47"/>
          <p:cNvSpPr/>
          <p:nvPr/>
        </p:nvSpPr>
        <p:spPr>
          <a:xfrm>
            <a:off x="4026774" y="2233284"/>
            <a:ext cx="1090500" cy="1090500"/>
          </a:xfrm>
          <a:prstGeom prst="ellipse">
            <a:avLst/>
          </a:prstGeom>
          <a:solidFill>
            <a:srgbClr val="38761D"/>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Yes!</a:t>
            </a:r>
            <a:endParaRPr sz="2181" b="1">
              <a:solidFill>
                <a:schemeClr val="lt1"/>
              </a:solidFill>
              <a:latin typeface="Helvetica Neue"/>
              <a:ea typeface="Helvetica Neue"/>
              <a:cs typeface="Helvetica Neue"/>
              <a:sym typeface="Helvetica Neue"/>
            </a:endParaRPr>
          </a:p>
        </p:txBody>
      </p:sp>
      <p:sp>
        <p:nvSpPr>
          <p:cNvPr id="272" name="Google Shape;272;p47"/>
          <p:cNvSpPr/>
          <p:nvPr/>
        </p:nvSpPr>
        <p:spPr>
          <a:xfrm>
            <a:off x="4026747" y="3550562"/>
            <a:ext cx="1090500" cy="1090500"/>
          </a:xfrm>
          <a:prstGeom prst="ellipse">
            <a:avLst/>
          </a:prstGeom>
          <a:solidFill>
            <a:schemeClr val="dk2"/>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No!</a:t>
            </a:r>
            <a:endParaRPr sz="2181" b="1">
              <a:solidFill>
                <a:schemeClr val="lt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6"/>
        <p:cNvGrpSpPr/>
        <p:nvPr/>
      </p:nvGrpSpPr>
      <p:grpSpPr>
        <a:xfrm>
          <a:off x="0" y="0"/>
          <a:ext cx="0" cy="0"/>
          <a:chOff x="0" y="0"/>
          <a:chExt cx="0" cy="0"/>
        </a:xfrm>
      </p:grpSpPr>
      <p:sp>
        <p:nvSpPr>
          <p:cNvPr id="277" name="Google Shape;277;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Practice </a:t>
            </a:r>
            <a:r>
              <a:rPr lang="en" dirty="0">
                <a:solidFill>
                  <a:srgbClr val="8B181B"/>
                </a:solidFill>
              </a:rPr>
              <a:t>6</a:t>
            </a:r>
            <a:endParaRPr dirty="0">
              <a:solidFill>
                <a:srgbClr val="8B181B"/>
              </a:solidFill>
            </a:endParaRPr>
          </a:p>
        </p:txBody>
      </p:sp>
      <p:sp>
        <p:nvSpPr>
          <p:cNvPr id="278" name="Google Shape;278;p48"/>
          <p:cNvSpPr txBox="1">
            <a:spLocks noGrp="1"/>
          </p:cNvSpPr>
          <p:nvPr>
            <p:ph type="body" idx="1"/>
          </p:nvPr>
        </p:nvSpPr>
        <p:spPr>
          <a:xfrm>
            <a:off x="311700" y="1152475"/>
            <a:ext cx="8520600" cy="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rPr>
              <a:t>You play by either matching the cloud type or sky color. </a:t>
            </a:r>
            <a:r>
              <a:rPr lang="en"/>
              <a:t>Is this a match?</a:t>
            </a:r>
            <a:endParaRPr/>
          </a:p>
        </p:txBody>
      </p:sp>
      <p:pic>
        <p:nvPicPr>
          <p:cNvPr id="279" name="Google Shape;279;p48" descr="Deep Blue Altocumulus"/>
          <p:cNvPicPr preferRelativeResize="0"/>
          <p:nvPr/>
        </p:nvPicPr>
        <p:blipFill rotWithShape="1">
          <a:blip r:embed="rId3">
            <a:alphaModFix/>
          </a:blip>
          <a:srcRect/>
          <a:stretch/>
        </p:blipFill>
        <p:spPr>
          <a:xfrm>
            <a:off x="1236275" y="1730850"/>
            <a:ext cx="2654285" cy="3412652"/>
          </a:xfrm>
          <a:prstGeom prst="rect">
            <a:avLst/>
          </a:prstGeom>
          <a:noFill/>
          <a:ln>
            <a:noFill/>
          </a:ln>
        </p:spPr>
      </p:pic>
      <p:pic>
        <p:nvPicPr>
          <p:cNvPr id="280" name="Google Shape;280;p48" descr="Milky Cumulus"/>
          <p:cNvPicPr preferRelativeResize="0"/>
          <p:nvPr/>
        </p:nvPicPr>
        <p:blipFill rotWithShape="1">
          <a:blip r:embed="rId4">
            <a:alphaModFix/>
          </a:blip>
          <a:srcRect/>
          <a:stretch/>
        </p:blipFill>
        <p:spPr>
          <a:xfrm>
            <a:off x="5253476" y="1730865"/>
            <a:ext cx="2654258" cy="3412618"/>
          </a:xfrm>
          <a:prstGeom prst="rect">
            <a:avLst/>
          </a:prstGeom>
          <a:noFill/>
          <a:ln>
            <a:noFill/>
          </a:ln>
        </p:spPr>
      </p:pic>
      <p:sp>
        <p:nvSpPr>
          <p:cNvPr id="281" name="Google Shape;281;p48"/>
          <p:cNvSpPr/>
          <p:nvPr/>
        </p:nvSpPr>
        <p:spPr>
          <a:xfrm>
            <a:off x="4026747" y="3550562"/>
            <a:ext cx="1090500" cy="1090500"/>
          </a:xfrm>
          <a:prstGeom prst="ellipse">
            <a:avLst/>
          </a:prstGeom>
          <a:solidFill>
            <a:schemeClr val="dk2"/>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No!</a:t>
            </a:r>
            <a:endParaRPr sz="2181" b="1">
              <a:solidFill>
                <a:schemeClr val="lt1"/>
              </a:solidFill>
              <a:latin typeface="Helvetica Neue"/>
              <a:ea typeface="Helvetica Neue"/>
              <a:cs typeface="Helvetica Neue"/>
              <a:sym typeface="Helvetica Neue"/>
            </a:endParaRPr>
          </a:p>
        </p:txBody>
      </p:sp>
      <p:sp>
        <p:nvSpPr>
          <p:cNvPr id="282" name="Google Shape;282;p48"/>
          <p:cNvSpPr txBox="1"/>
          <p:nvPr/>
        </p:nvSpPr>
        <p:spPr>
          <a:xfrm>
            <a:off x="3890550" y="2126100"/>
            <a:ext cx="1411800" cy="10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Helvetica Neue"/>
                <a:ea typeface="Helvetica Neue"/>
                <a:cs typeface="Helvetica Neue"/>
                <a:sym typeface="Helvetica Neue"/>
              </a:rPr>
              <a:t>Neither the sky color nor the cloud type match.</a:t>
            </a:r>
            <a:endParaRPr sz="1500">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Practice </a:t>
            </a:r>
            <a:r>
              <a:rPr lang="en" dirty="0">
                <a:solidFill>
                  <a:srgbClr val="4276B6"/>
                </a:solidFill>
              </a:rPr>
              <a:t>7</a:t>
            </a:r>
            <a:endParaRPr dirty="0">
              <a:solidFill>
                <a:srgbClr val="4276B6"/>
              </a:solidFill>
            </a:endParaRPr>
          </a:p>
        </p:txBody>
      </p:sp>
      <p:sp>
        <p:nvSpPr>
          <p:cNvPr id="288" name="Google Shape;288;p49"/>
          <p:cNvSpPr txBox="1">
            <a:spLocks noGrp="1"/>
          </p:cNvSpPr>
          <p:nvPr>
            <p:ph type="body" idx="1"/>
          </p:nvPr>
        </p:nvSpPr>
        <p:spPr>
          <a:xfrm>
            <a:off x="311700" y="1152475"/>
            <a:ext cx="8520600" cy="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rPr>
              <a:t>You play by either matching the cloud type or sky color. </a:t>
            </a:r>
            <a:r>
              <a:rPr lang="en"/>
              <a:t>Is this a match?</a:t>
            </a:r>
            <a:endParaRPr/>
          </a:p>
        </p:txBody>
      </p:sp>
      <p:pic>
        <p:nvPicPr>
          <p:cNvPr id="289" name="Google Shape;289;p49" descr="Pale Blue Altostratus"/>
          <p:cNvPicPr preferRelativeResize="0"/>
          <p:nvPr/>
        </p:nvPicPr>
        <p:blipFill rotWithShape="1">
          <a:blip r:embed="rId3">
            <a:alphaModFix/>
          </a:blip>
          <a:srcRect/>
          <a:stretch/>
        </p:blipFill>
        <p:spPr>
          <a:xfrm>
            <a:off x="1236275" y="1730850"/>
            <a:ext cx="2654285" cy="3412652"/>
          </a:xfrm>
          <a:prstGeom prst="rect">
            <a:avLst/>
          </a:prstGeom>
          <a:noFill/>
          <a:ln>
            <a:noFill/>
          </a:ln>
        </p:spPr>
      </p:pic>
      <p:pic>
        <p:nvPicPr>
          <p:cNvPr id="290" name="Google Shape;290;p49" descr="Light Blue Cirrostratus"/>
          <p:cNvPicPr preferRelativeResize="0"/>
          <p:nvPr/>
        </p:nvPicPr>
        <p:blipFill rotWithShape="1">
          <a:blip r:embed="rId4">
            <a:alphaModFix/>
          </a:blip>
          <a:srcRect/>
          <a:stretch/>
        </p:blipFill>
        <p:spPr>
          <a:xfrm>
            <a:off x="5253476" y="1730865"/>
            <a:ext cx="2654258" cy="3412618"/>
          </a:xfrm>
          <a:prstGeom prst="rect">
            <a:avLst/>
          </a:prstGeom>
          <a:noFill/>
          <a:ln>
            <a:noFill/>
          </a:ln>
        </p:spPr>
      </p:pic>
      <p:sp>
        <p:nvSpPr>
          <p:cNvPr id="291" name="Google Shape;291;p49"/>
          <p:cNvSpPr/>
          <p:nvPr/>
        </p:nvSpPr>
        <p:spPr>
          <a:xfrm>
            <a:off x="4026774" y="2233284"/>
            <a:ext cx="1090500" cy="1090500"/>
          </a:xfrm>
          <a:prstGeom prst="ellipse">
            <a:avLst/>
          </a:prstGeom>
          <a:solidFill>
            <a:srgbClr val="38761D"/>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Yes!</a:t>
            </a:r>
            <a:endParaRPr sz="2181" b="1">
              <a:solidFill>
                <a:schemeClr val="lt1"/>
              </a:solidFill>
              <a:latin typeface="Helvetica Neue"/>
              <a:ea typeface="Helvetica Neue"/>
              <a:cs typeface="Helvetica Neue"/>
              <a:sym typeface="Helvetica Neue"/>
            </a:endParaRPr>
          </a:p>
        </p:txBody>
      </p:sp>
      <p:sp>
        <p:nvSpPr>
          <p:cNvPr id="292" name="Google Shape;292;p49"/>
          <p:cNvSpPr/>
          <p:nvPr/>
        </p:nvSpPr>
        <p:spPr>
          <a:xfrm>
            <a:off x="4026747" y="3550562"/>
            <a:ext cx="1090500" cy="1090500"/>
          </a:xfrm>
          <a:prstGeom prst="ellipse">
            <a:avLst/>
          </a:prstGeom>
          <a:solidFill>
            <a:schemeClr val="dk2"/>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No!</a:t>
            </a:r>
            <a:endParaRPr sz="2181" b="1">
              <a:solidFill>
                <a:schemeClr val="lt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Practice </a:t>
            </a:r>
            <a:r>
              <a:rPr lang="en" dirty="0">
                <a:solidFill>
                  <a:srgbClr val="8B181B"/>
                </a:solidFill>
              </a:rPr>
              <a:t>8</a:t>
            </a:r>
            <a:endParaRPr dirty="0">
              <a:solidFill>
                <a:srgbClr val="8B181B"/>
              </a:solidFill>
            </a:endParaRPr>
          </a:p>
        </p:txBody>
      </p:sp>
      <p:sp>
        <p:nvSpPr>
          <p:cNvPr id="298" name="Google Shape;298;p50"/>
          <p:cNvSpPr txBox="1">
            <a:spLocks noGrp="1"/>
          </p:cNvSpPr>
          <p:nvPr>
            <p:ph type="body" idx="1"/>
          </p:nvPr>
        </p:nvSpPr>
        <p:spPr>
          <a:xfrm>
            <a:off x="311700" y="1152475"/>
            <a:ext cx="8520600" cy="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rPr>
              <a:t>You play by either matching the cloud type or sky color. </a:t>
            </a:r>
            <a:r>
              <a:rPr lang="en"/>
              <a:t>Is this a match?</a:t>
            </a:r>
            <a:endParaRPr/>
          </a:p>
        </p:txBody>
      </p:sp>
      <p:pic>
        <p:nvPicPr>
          <p:cNvPr id="299" name="Google Shape;299;p50" descr="Pale Blue Altostratus"/>
          <p:cNvPicPr preferRelativeResize="0"/>
          <p:nvPr/>
        </p:nvPicPr>
        <p:blipFill rotWithShape="1">
          <a:blip r:embed="rId3">
            <a:alphaModFix/>
          </a:blip>
          <a:srcRect/>
          <a:stretch/>
        </p:blipFill>
        <p:spPr>
          <a:xfrm>
            <a:off x="1236275" y="1730850"/>
            <a:ext cx="2654285" cy="3412652"/>
          </a:xfrm>
          <a:prstGeom prst="rect">
            <a:avLst/>
          </a:prstGeom>
          <a:noFill/>
          <a:ln>
            <a:noFill/>
          </a:ln>
        </p:spPr>
      </p:pic>
      <p:pic>
        <p:nvPicPr>
          <p:cNvPr id="300" name="Google Shape;300;p50" descr="Light Blue Cirrostratus"/>
          <p:cNvPicPr preferRelativeResize="0"/>
          <p:nvPr/>
        </p:nvPicPr>
        <p:blipFill rotWithShape="1">
          <a:blip r:embed="rId4">
            <a:alphaModFix/>
          </a:blip>
          <a:srcRect/>
          <a:stretch/>
        </p:blipFill>
        <p:spPr>
          <a:xfrm>
            <a:off x="5253476" y="1730865"/>
            <a:ext cx="2654258" cy="3412618"/>
          </a:xfrm>
          <a:prstGeom prst="rect">
            <a:avLst/>
          </a:prstGeom>
          <a:noFill/>
          <a:ln>
            <a:noFill/>
          </a:ln>
        </p:spPr>
      </p:pic>
      <p:sp>
        <p:nvSpPr>
          <p:cNvPr id="301" name="Google Shape;301;p50"/>
          <p:cNvSpPr/>
          <p:nvPr/>
        </p:nvSpPr>
        <p:spPr>
          <a:xfrm>
            <a:off x="4026747" y="3550562"/>
            <a:ext cx="1090500" cy="1090500"/>
          </a:xfrm>
          <a:prstGeom prst="ellipse">
            <a:avLst/>
          </a:prstGeom>
          <a:solidFill>
            <a:schemeClr val="dk2"/>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No!</a:t>
            </a:r>
            <a:endParaRPr sz="2181" b="1">
              <a:solidFill>
                <a:schemeClr val="lt1"/>
              </a:solidFill>
              <a:latin typeface="Helvetica Neue"/>
              <a:ea typeface="Helvetica Neue"/>
              <a:cs typeface="Helvetica Neue"/>
              <a:sym typeface="Helvetica Neue"/>
            </a:endParaRPr>
          </a:p>
        </p:txBody>
      </p:sp>
      <p:sp>
        <p:nvSpPr>
          <p:cNvPr id="302" name="Google Shape;302;p50"/>
          <p:cNvSpPr txBox="1"/>
          <p:nvPr/>
        </p:nvSpPr>
        <p:spPr>
          <a:xfrm>
            <a:off x="3890550" y="2126100"/>
            <a:ext cx="1411800" cy="10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Helvetica Neue"/>
                <a:ea typeface="Helvetica Neue"/>
                <a:cs typeface="Helvetica Neue"/>
                <a:sym typeface="Helvetica Neue"/>
              </a:rPr>
              <a:t>Neither the sky color nor the cloud type match.</a:t>
            </a:r>
            <a:endParaRPr sz="1500">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1"/>
          <p:cNvSpPr txBox="1">
            <a:spLocks noGrp="1"/>
          </p:cNvSpPr>
          <p:nvPr>
            <p:ph type="title" idx="4294967295"/>
          </p:nvPr>
        </p:nvSpPr>
        <p:spPr>
          <a:xfrm>
            <a:off x="311150" y="2103438"/>
            <a:ext cx="8521700" cy="9366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FFFFFF"/>
              </a:buClr>
              <a:buSzPts val="1800"/>
              <a:buFont typeface="Helvetica Neue"/>
              <a:buNone/>
              <a:tabLst/>
              <a:defRPr/>
            </a:pPr>
            <a:r>
              <a:rPr kumimoji="0" lang="en-US" sz="5100" b="0" i="0" u="none" strike="noStrike" kern="0" cap="none" spc="0" normalizeH="0" baseline="0" noProof="0" dirty="0">
                <a:ln>
                  <a:noFill/>
                </a:ln>
                <a:solidFill>
                  <a:srgbClr val="FFFFFF"/>
                </a:solidFill>
                <a:effectLst/>
                <a:uLnTx/>
                <a:uFillTx/>
                <a:latin typeface="Oswald"/>
                <a:ea typeface="Oswald"/>
                <a:cs typeface="Oswald"/>
                <a:sym typeface="Oswald"/>
              </a:rPr>
              <a:t>Let’s Play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2"/>
          <p:cNvSpPr txBox="1">
            <a:spLocks noGrp="1"/>
          </p:cNvSpPr>
          <p:nvPr>
            <p:ph type="title"/>
          </p:nvPr>
        </p:nvSpPr>
        <p:spPr>
          <a:xfrm>
            <a:off x="311700" y="17252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card would you play next? </a:t>
            </a:r>
            <a:r>
              <a:rPr lang="en" sz="2100">
                <a:latin typeface="Helvetica Neue"/>
                <a:ea typeface="Helvetica Neue"/>
                <a:cs typeface="Helvetica Neue"/>
                <a:sym typeface="Helvetica Neue"/>
              </a:rPr>
              <a:t>Match the sky color or cloud type.</a:t>
            </a:r>
            <a:endParaRPr sz="2100">
              <a:latin typeface="Helvetica Neue"/>
              <a:ea typeface="Helvetica Neue"/>
              <a:cs typeface="Helvetica Neue"/>
              <a:sym typeface="Helvetica Neue"/>
            </a:endParaRPr>
          </a:p>
        </p:txBody>
      </p:sp>
      <p:sp>
        <p:nvSpPr>
          <p:cNvPr id="313" name="Google Shape;313;p52"/>
          <p:cNvSpPr txBox="1"/>
          <p:nvPr/>
        </p:nvSpPr>
        <p:spPr>
          <a:xfrm>
            <a:off x="452825" y="1253926"/>
            <a:ext cx="2200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lt1"/>
                </a:solidFill>
                <a:latin typeface="Helvetica Neue"/>
                <a:ea typeface="Helvetica Neue"/>
                <a:cs typeface="Helvetica Neue"/>
                <a:sym typeface="Helvetica Neue"/>
              </a:rPr>
              <a:t>Discard Pile</a:t>
            </a:r>
            <a:endParaRPr sz="2100" b="1">
              <a:solidFill>
                <a:schemeClr val="lt1"/>
              </a:solidFill>
              <a:latin typeface="Helvetica Neue"/>
              <a:ea typeface="Helvetica Neue"/>
              <a:cs typeface="Helvetica Neue"/>
              <a:sym typeface="Helvetica Neue"/>
            </a:endParaRPr>
          </a:p>
        </p:txBody>
      </p:sp>
      <p:pic>
        <p:nvPicPr>
          <p:cNvPr id="314" name="Google Shape;314;p52" descr="Blue Cumulus in Play"/>
          <p:cNvPicPr preferRelativeResize="0"/>
          <p:nvPr/>
        </p:nvPicPr>
        <p:blipFill>
          <a:blip r:embed="rId3">
            <a:alphaModFix/>
          </a:blip>
          <a:stretch>
            <a:fillRect/>
          </a:stretch>
        </p:blipFill>
        <p:spPr>
          <a:xfrm>
            <a:off x="95315" y="1395365"/>
            <a:ext cx="2915212" cy="3748130"/>
          </a:xfrm>
          <a:prstGeom prst="rect">
            <a:avLst/>
          </a:prstGeom>
          <a:noFill/>
          <a:ln>
            <a:noFill/>
          </a:ln>
        </p:spPr>
      </p:pic>
      <p:sp>
        <p:nvSpPr>
          <p:cNvPr id="315" name="Google Shape;315;p52"/>
          <p:cNvSpPr txBox="1"/>
          <p:nvPr/>
        </p:nvSpPr>
        <p:spPr>
          <a:xfrm>
            <a:off x="4897400" y="4325510"/>
            <a:ext cx="2200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lt1"/>
                </a:solidFill>
                <a:latin typeface="Helvetica Neue"/>
                <a:ea typeface="Helvetica Neue"/>
                <a:cs typeface="Helvetica Neue"/>
                <a:sym typeface="Helvetica Neue"/>
              </a:rPr>
              <a:t>Your Cards</a:t>
            </a:r>
            <a:endParaRPr sz="2100" b="1">
              <a:solidFill>
                <a:schemeClr val="lt1"/>
              </a:solidFill>
              <a:latin typeface="Helvetica Neue"/>
              <a:ea typeface="Helvetica Neue"/>
              <a:cs typeface="Helvetica Neue"/>
              <a:sym typeface="Helvetica Neue"/>
            </a:endParaRPr>
          </a:p>
        </p:txBody>
      </p:sp>
      <p:pic>
        <p:nvPicPr>
          <p:cNvPr id="316" name="Google Shape;316;p52" descr="A. Milky Contrails"/>
          <p:cNvPicPr preferRelativeResize="0"/>
          <p:nvPr/>
        </p:nvPicPr>
        <p:blipFill>
          <a:blip r:embed="rId4">
            <a:alphaModFix/>
          </a:blip>
          <a:stretch>
            <a:fillRect/>
          </a:stretch>
        </p:blipFill>
        <p:spPr>
          <a:xfrm rot="-598883">
            <a:off x="2803194" y="875192"/>
            <a:ext cx="2915213" cy="3748131"/>
          </a:xfrm>
          <a:prstGeom prst="rect">
            <a:avLst/>
          </a:prstGeom>
          <a:noFill/>
          <a:ln>
            <a:noFill/>
          </a:ln>
        </p:spPr>
      </p:pic>
      <p:sp>
        <p:nvSpPr>
          <p:cNvPr id="317" name="Google Shape;317;p52"/>
          <p:cNvSpPr/>
          <p:nvPr/>
        </p:nvSpPr>
        <p:spPr>
          <a:xfrm rot="-586133">
            <a:off x="4031588" y="2398864"/>
            <a:ext cx="691324" cy="691324"/>
          </a:xfrm>
          <a:prstGeom prst="ellipse">
            <a:avLst/>
          </a:prstGeom>
          <a:solidFill>
            <a:schemeClr val="dk2"/>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A</a:t>
            </a:r>
            <a:endParaRPr sz="3081" b="1">
              <a:solidFill>
                <a:schemeClr val="lt1"/>
              </a:solidFill>
              <a:latin typeface="Helvetica Neue"/>
              <a:ea typeface="Helvetica Neue"/>
              <a:cs typeface="Helvetica Neue"/>
              <a:sym typeface="Helvetica Neue"/>
            </a:endParaRPr>
          </a:p>
        </p:txBody>
      </p:sp>
      <p:pic>
        <p:nvPicPr>
          <p:cNvPr id="318" name="Google Shape;318;p52" descr="B. Pale Blue Cumulus"/>
          <p:cNvPicPr preferRelativeResize="0"/>
          <p:nvPr/>
        </p:nvPicPr>
        <p:blipFill>
          <a:blip r:embed="rId5">
            <a:alphaModFix/>
          </a:blip>
          <a:stretch>
            <a:fillRect/>
          </a:stretch>
        </p:blipFill>
        <p:spPr>
          <a:xfrm>
            <a:off x="4466121" y="737974"/>
            <a:ext cx="2915202" cy="3748116"/>
          </a:xfrm>
          <a:prstGeom prst="rect">
            <a:avLst/>
          </a:prstGeom>
          <a:noFill/>
          <a:ln>
            <a:noFill/>
          </a:ln>
        </p:spPr>
      </p:pic>
      <p:sp>
        <p:nvSpPr>
          <p:cNvPr id="319" name="Google Shape;319;p52"/>
          <p:cNvSpPr/>
          <p:nvPr/>
        </p:nvSpPr>
        <p:spPr>
          <a:xfrm>
            <a:off x="5650988" y="2272956"/>
            <a:ext cx="691200" cy="691200"/>
          </a:xfrm>
          <a:prstGeom prst="ellipse">
            <a:avLst/>
          </a:prstGeom>
          <a:solidFill>
            <a:schemeClr val="dk2"/>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B</a:t>
            </a:r>
            <a:endParaRPr sz="3081" b="1">
              <a:solidFill>
                <a:schemeClr val="lt1"/>
              </a:solidFill>
              <a:latin typeface="Helvetica Neue"/>
              <a:ea typeface="Helvetica Neue"/>
              <a:cs typeface="Helvetica Neue"/>
              <a:sym typeface="Helvetica Neue"/>
            </a:endParaRPr>
          </a:p>
        </p:txBody>
      </p:sp>
      <p:pic>
        <p:nvPicPr>
          <p:cNvPr id="320" name="Google Shape;320;p52" descr="C. Light Blue Stratus"/>
          <p:cNvPicPr preferRelativeResize="0"/>
          <p:nvPr/>
        </p:nvPicPr>
        <p:blipFill>
          <a:blip r:embed="rId6">
            <a:alphaModFix/>
          </a:blip>
          <a:stretch>
            <a:fillRect/>
          </a:stretch>
        </p:blipFill>
        <p:spPr>
          <a:xfrm rot="601898">
            <a:off x="6113207" y="876181"/>
            <a:ext cx="2915229" cy="3748152"/>
          </a:xfrm>
          <a:prstGeom prst="rect">
            <a:avLst/>
          </a:prstGeom>
          <a:noFill/>
          <a:ln>
            <a:noFill/>
          </a:ln>
        </p:spPr>
      </p:pic>
      <p:sp>
        <p:nvSpPr>
          <p:cNvPr id="321" name="Google Shape;321;p52"/>
          <p:cNvSpPr/>
          <p:nvPr/>
        </p:nvSpPr>
        <p:spPr>
          <a:xfrm rot="598404">
            <a:off x="7271253" y="2398954"/>
            <a:ext cx="691144" cy="691144"/>
          </a:xfrm>
          <a:prstGeom prst="ellipse">
            <a:avLst/>
          </a:prstGeom>
          <a:solidFill>
            <a:schemeClr val="dk2"/>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C</a:t>
            </a:r>
            <a:endParaRPr sz="3081" b="1">
              <a:solidFill>
                <a:schemeClr val="lt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311700" y="172522"/>
            <a:ext cx="871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card would you play next? </a:t>
            </a:r>
            <a:r>
              <a:rPr lang="en" sz="2100" dirty="0">
                <a:latin typeface="Helvetica Neue"/>
                <a:ea typeface="Helvetica Neue"/>
                <a:cs typeface="Helvetica Neue"/>
                <a:sym typeface="Helvetica Neue"/>
              </a:rPr>
              <a:t>Match the sky color or cloud type. </a:t>
            </a:r>
            <a:r>
              <a:rPr lang="en" sz="2100" dirty="0">
                <a:solidFill>
                  <a:srgbClr val="4276B6"/>
                </a:solidFill>
                <a:latin typeface="Helvetica Neue"/>
                <a:ea typeface="Helvetica Neue"/>
                <a:cs typeface="Helvetica Neue"/>
                <a:sym typeface="Helvetica Neue"/>
              </a:rPr>
              <a:t>2</a:t>
            </a:r>
            <a:endParaRPr sz="2100" dirty="0">
              <a:solidFill>
                <a:srgbClr val="4276B6"/>
              </a:solidFill>
              <a:latin typeface="Helvetica Neue"/>
              <a:ea typeface="Helvetica Neue"/>
              <a:cs typeface="Helvetica Neue"/>
              <a:sym typeface="Helvetica Neue"/>
            </a:endParaRPr>
          </a:p>
        </p:txBody>
      </p:sp>
      <p:sp>
        <p:nvSpPr>
          <p:cNvPr id="327" name="Google Shape;327;p53"/>
          <p:cNvSpPr txBox="1"/>
          <p:nvPr/>
        </p:nvSpPr>
        <p:spPr>
          <a:xfrm>
            <a:off x="452825" y="1253926"/>
            <a:ext cx="2200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lt1"/>
                </a:solidFill>
                <a:latin typeface="Helvetica Neue"/>
                <a:ea typeface="Helvetica Neue"/>
                <a:cs typeface="Helvetica Neue"/>
                <a:sym typeface="Helvetica Neue"/>
              </a:rPr>
              <a:t>Discard Pile</a:t>
            </a:r>
            <a:endParaRPr sz="2100" b="1">
              <a:solidFill>
                <a:schemeClr val="lt1"/>
              </a:solidFill>
              <a:latin typeface="Helvetica Neue"/>
              <a:ea typeface="Helvetica Neue"/>
              <a:cs typeface="Helvetica Neue"/>
              <a:sym typeface="Helvetica Neue"/>
            </a:endParaRPr>
          </a:p>
        </p:txBody>
      </p:sp>
      <p:pic>
        <p:nvPicPr>
          <p:cNvPr id="328" name="Google Shape;328;p53" descr="Blue Cumulus in play."/>
          <p:cNvPicPr preferRelativeResize="0"/>
          <p:nvPr/>
        </p:nvPicPr>
        <p:blipFill>
          <a:blip r:embed="rId3">
            <a:alphaModFix/>
          </a:blip>
          <a:stretch>
            <a:fillRect/>
          </a:stretch>
        </p:blipFill>
        <p:spPr>
          <a:xfrm>
            <a:off x="95315" y="1395365"/>
            <a:ext cx="2915212" cy="3748130"/>
          </a:xfrm>
          <a:prstGeom prst="rect">
            <a:avLst/>
          </a:prstGeom>
          <a:noFill/>
          <a:ln>
            <a:noFill/>
          </a:ln>
        </p:spPr>
      </p:pic>
      <p:sp>
        <p:nvSpPr>
          <p:cNvPr id="329" name="Google Shape;329;p53"/>
          <p:cNvSpPr txBox="1"/>
          <p:nvPr/>
        </p:nvSpPr>
        <p:spPr>
          <a:xfrm>
            <a:off x="4897400" y="4325510"/>
            <a:ext cx="2200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lt1"/>
                </a:solidFill>
                <a:latin typeface="Helvetica Neue"/>
                <a:ea typeface="Helvetica Neue"/>
                <a:cs typeface="Helvetica Neue"/>
                <a:sym typeface="Helvetica Neue"/>
              </a:rPr>
              <a:t>Your Cards</a:t>
            </a:r>
            <a:endParaRPr sz="2100" b="1">
              <a:solidFill>
                <a:schemeClr val="lt1"/>
              </a:solidFill>
              <a:latin typeface="Helvetica Neue"/>
              <a:ea typeface="Helvetica Neue"/>
              <a:cs typeface="Helvetica Neue"/>
              <a:sym typeface="Helvetica Neue"/>
            </a:endParaRPr>
          </a:p>
        </p:txBody>
      </p:sp>
      <p:pic>
        <p:nvPicPr>
          <p:cNvPr id="330" name="Google Shape;330;p5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598883">
            <a:off x="2803194" y="875192"/>
            <a:ext cx="2915213" cy="3748131"/>
          </a:xfrm>
          <a:prstGeom prst="rect">
            <a:avLst/>
          </a:prstGeom>
          <a:noFill/>
          <a:ln>
            <a:noFill/>
          </a:ln>
        </p:spPr>
      </p:pic>
      <p:pic>
        <p:nvPicPr>
          <p:cNvPr id="331" name="Google Shape;331;p5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rot="601898">
            <a:off x="6113207" y="876181"/>
            <a:ext cx="2915229" cy="3748152"/>
          </a:xfrm>
          <a:prstGeom prst="rect">
            <a:avLst/>
          </a:prstGeom>
          <a:noFill/>
          <a:ln>
            <a:noFill/>
          </a:ln>
        </p:spPr>
      </p:pic>
      <p:sp>
        <p:nvSpPr>
          <p:cNvPr id="332" name="Google Shape;332;p53">
            <a:extLst>
              <a:ext uri="{C183D7F6-B498-43B3-948B-1728B52AA6E4}">
                <adec:decorative xmlns:adec="http://schemas.microsoft.com/office/drawing/2017/decorative" val="1"/>
              </a:ext>
            </a:extLst>
          </p:cNvPr>
          <p:cNvSpPr/>
          <p:nvPr/>
        </p:nvSpPr>
        <p:spPr>
          <a:xfrm>
            <a:off x="4766625" y="1030138"/>
            <a:ext cx="2314200" cy="3163800"/>
          </a:xfrm>
          <a:prstGeom prst="roundRect">
            <a:avLst>
              <a:gd name="adj" fmla="val 10938"/>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333" name="Google Shape;333;p53" descr="B. Pale Blue Cumulus is the correct answer."/>
          <p:cNvPicPr preferRelativeResize="0"/>
          <p:nvPr/>
        </p:nvPicPr>
        <p:blipFill>
          <a:blip r:embed="rId6">
            <a:alphaModFix/>
          </a:blip>
          <a:stretch>
            <a:fillRect/>
          </a:stretch>
        </p:blipFill>
        <p:spPr>
          <a:xfrm>
            <a:off x="4466121" y="737974"/>
            <a:ext cx="2915202" cy="3748116"/>
          </a:xfrm>
          <a:prstGeom prst="rect">
            <a:avLst/>
          </a:prstGeom>
          <a:noFill/>
          <a:ln>
            <a:noFill/>
          </a:ln>
        </p:spPr>
      </p:pic>
      <p:sp>
        <p:nvSpPr>
          <p:cNvPr id="334" name="Google Shape;334;p53"/>
          <p:cNvSpPr/>
          <p:nvPr/>
        </p:nvSpPr>
        <p:spPr>
          <a:xfrm>
            <a:off x="5650988" y="2272956"/>
            <a:ext cx="691200" cy="691200"/>
          </a:xfrm>
          <a:prstGeom prst="ellipse">
            <a:avLst/>
          </a:prstGeom>
          <a:solidFill>
            <a:schemeClr val="accent4"/>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B</a:t>
            </a:r>
            <a:endParaRPr sz="3081" b="1">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hlinkClick r:id="rId3"/>
              </a:rPr>
              <a:t>How to play NUBE Card game Video</a:t>
            </a:r>
            <a:endParaRPr dirty="0"/>
          </a:p>
        </p:txBody>
      </p:sp>
      <p:pic>
        <p:nvPicPr>
          <p:cNvPr id="4" name="Picture 3" descr="Logo&#10;&#10;AI-generated content may be incorrect.">
            <a:hlinkClick r:id="rId3"/>
            <a:extLst>
              <a:ext uri="{FF2B5EF4-FFF2-40B4-BE49-F238E27FC236}">
                <a16:creationId xmlns:a16="http://schemas.microsoft.com/office/drawing/2014/main" id="{0C46B296-915C-9032-3324-9C66787A8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525" y="1185227"/>
            <a:ext cx="5943600" cy="33254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4"/>
          <p:cNvSpPr txBox="1">
            <a:spLocks noGrp="1"/>
          </p:cNvSpPr>
          <p:nvPr>
            <p:ph type="title"/>
          </p:nvPr>
        </p:nvSpPr>
        <p:spPr>
          <a:xfrm>
            <a:off x="311699" y="172522"/>
            <a:ext cx="87370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card would you play next? </a:t>
            </a:r>
            <a:r>
              <a:rPr lang="en" sz="2100" dirty="0">
                <a:latin typeface="Helvetica Neue"/>
                <a:ea typeface="Helvetica Neue"/>
                <a:cs typeface="Helvetica Neue"/>
                <a:sym typeface="Helvetica Neue"/>
              </a:rPr>
              <a:t>Match the sky color or cloud type. </a:t>
            </a:r>
            <a:r>
              <a:rPr lang="en" sz="2100" dirty="0">
                <a:solidFill>
                  <a:srgbClr val="4276B6"/>
                </a:solidFill>
                <a:latin typeface="Helvetica Neue"/>
                <a:ea typeface="Helvetica Neue"/>
                <a:cs typeface="Helvetica Neue"/>
                <a:sym typeface="Helvetica Neue"/>
              </a:rPr>
              <a:t>3</a:t>
            </a:r>
            <a:endParaRPr sz="2100" dirty="0">
              <a:solidFill>
                <a:srgbClr val="4276B6"/>
              </a:solidFill>
              <a:latin typeface="Helvetica Neue"/>
              <a:ea typeface="Helvetica Neue"/>
              <a:cs typeface="Helvetica Neue"/>
              <a:sym typeface="Helvetica Neue"/>
            </a:endParaRPr>
          </a:p>
        </p:txBody>
      </p:sp>
      <p:sp>
        <p:nvSpPr>
          <p:cNvPr id="340" name="Google Shape;340;p54"/>
          <p:cNvSpPr txBox="1"/>
          <p:nvPr/>
        </p:nvSpPr>
        <p:spPr>
          <a:xfrm>
            <a:off x="452825" y="1253926"/>
            <a:ext cx="2200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lt1"/>
                </a:solidFill>
                <a:latin typeface="Helvetica Neue"/>
                <a:ea typeface="Helvetica Neue"/>
                <a:cs typeface="Helvetica Neue"/>
                <a:sym typeface="Helvetica Neue"/>
              </a:rPr>
              <a:t>Discard Pile</a:t>
            </a:r>
            <a:endParaRPr sz="2100" b="1">
              <a:solidFill>
                <a:schemeClr val="lt1"/>
              </a:solidFill>
              <a:latin typeface="Helvetica Neue"/>
              <a:ea typeface="Helvetica Neue"/>
              <a:cs typeface="Helvetica Neue"/>
              <a:sym typeface="Helvetica Neue"/>
            </a:endParaRPr>
          </a:p>
        </p:txBody>
      </p:sp>
      <p:pic>
        <p:nvPicPr>
          <p:cNvPr id="341" name="Google Shape;341;p54" descr="Milky Stratocumulus in play."/>
          <p:cNvPicPr preferRelativeResize="0"/>
          <p:nvPr/>
        </p:nvPicPr>
        <p:blipFill rotWithShape="1">
          <a:blip r:embed="rId3">
            <a:alphaModFix/>
          </a:blip>
          <a:srcRect/>
          <a:stretch/>
        </p:blipFill>
        <p:spPr>
          <a:xfrm>
            <a:off x="95315" y="1395365"/>
            <a:ext cx="2915212" cy="3748130"/>
          </a:xfrm>
          <a:prstGeom prst="rect">
            <a:avLst/>
          </a:prstGeom>
          <a:noFill/>
          <a:ln>
            <a:noFill/>
          </a:ln>
        </p:spPr>
      </p:pic>
      <p:sp>
        <p:nvSpPr>
          <p:cNvPr id="342" name="Google Shape;342;p54"/>
          <p:cNvSpPr txBox="1"/>
          <p:nvPr/>
        </p:nvSpPr>
        <p:spPr>
          <a:xfrm>
            <a:off x="4897400" y="4325510"/>
            <a:ext cx="2200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lt1"/>
                </a:solidFill>
                <a:latin typeface="Helvetica Neue"/>
                <a:ea typeface="Helvetica Neue"/>
                <a:cs typeface="Helvetica Neue"/>
                <a:sym typeface="Helvetica Neue"/>
              </a:rPr>
              <a:t>Your Cards</a:t>
            </a:r>
            <a:endParaRPr sz="2100" b="1">
              <a:solidFill>
                <a:schemeClr val="lt1"/>
              </a:solidFill>
              <a:latin typeface="Helvetica Neue"/>
              <a:ea typeface="Helvetica Neue"/>
              <a:cs typeface="Helvetica Neue"/>
              <a:sym typeface="Helvetica Neue"/>
            </a:endParaRPr>
          </a:p>
        </p:txBody>
      </p:sp>
      <p:pic>
        <p:nvPicPr>
          <p:cNvPr id="343" name="Google Shape;343;p54" descr="A. Milky Contrails"/>
          <p:cNvPicPr preferRelativeResize="0"/>
          <p:nvPr/>
        </p:nvPicPr>
        <p:blipFill>
          <a:blip r:embed="rId4">
            <a:alphaModFix/>
          </a:blip>
          <a:stretch>
            <a:fillRect/>
          </a:stretch>
        </p:blipFill>
        <p:spPr>
          <a:xfrm rot="-598883">
            <a:off x="2803194" y="875192"/>
            <a:ext cx="2915213" cy="3748131"/>
          </a:xfrm>
          <a:prstGeom prst="rect">
            <a:avLst/>
          </a:prstGeom>
          <a:noFill/>
          <a:ln>
            <a:noFill/>
          </a:ln>
        </p:spPr>
      </p:pic>
      <p:sp>
        <p:nvSpPr>
          <p:cNvPr id="344" name="Google Shape;344;p54"/>
          <p:cNvSpPr/>
          <p:nvPr/>
        </p:nvSpPr>
        <p:spPr>
          <a:xfrm rot="-586133">
            <a:off x="4031588" y="2398864"/>
            <a:ext cx="691324" cy="691324"/>
          </a:xfrm>
          <a:prstGeom prst="ellipse">
            <a:avLst/>
          </a:prstGeom>
          <a:solidFill>
            <a:schemeClr val="dk2"/>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A</a:t>
            </a:r>
            <a:endParaRPr sz="3081" b="1">
              <a:solidFill>
                <a:schemeClr val="lt1"/>
              </a:solidFill>
              <a:latin typeface="Helvetica Neue"/>
              <a:ea typeface="Helvetica Neue"/>
              <a:cs typeface="Helvetica Neue"/>
              <a:sym typeface="Helvetica Neue"/>
            </a:endParaRPr>
          </a:p>
        </p:txBody>
      </p:sp>
      <p:pic>
        <p:nvPicPr>
          <p:cNvPr id="345" name="Google Shape;345;p54" descr="B. Pale Blue Cirrocumulus"/>
          <p:cNvPicPr preferRelativeResize="0"/>
          <p:nvPr/>
        </p:nvPicPr>
        <p:blipFill rotWithShape="1">
          <a:blip r:embed="rId5">
            <a:alphaModFix/>
          </a:blip>
          <a:srcRect/>
          <a:stretch/>
        </p:blipFill>
        <p:spPr>
          <a:xfrm>
            <a:off x="4466121" y="737974"/>
            <a:ext cx="2915202" cy="3748116"/>
          </a:xfrm>
          <a:prstGeom prst="rect">
            <a:avLst/>
          </a:prstGeom>
          <a:noFill/>
          <a:ln>
            <a:noFill/>
          </a:ln>
        </p:spPr>
      </p:pic>
      <p:sp>
        <p:nvSpPr>
          <p:cNvPr id="346" name="Google Shape;346;p54"/>
          <p:cNvSpPr/>
          <p:nvPr/>
        </p:nvSpPr>
        <p:spPr>
          <a:xfrm>
            <a:off x="5650988" y="2272956"/>
            <a:ext cx="691200" cy="691200"/>
          </a:xfrm>
          <a:prstGeom prst="ellipse">
            <a:avLst/>
          </a:prstGeom>
          <a:solidFill>
            <a:schemeClr val="dk2"/>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B</a:t>
            </a:r>
            <a:endParaRPr sz="3081" b="1">
              <a:solidFill>
                <a:schemeClr val="lt1"/>
              </a:solidFill>
              <a:latin typeface="Helvetica Neue"/>
              <a:ea typeface="Helvetica Neue"/>
              <a:cs typeface="Helvetica Neue"/>
              <a:sym typeface="Helvetica Neue"/>
            </a:endParaRPr>
          </a:p>
        </p:txBody>
      </p:sp>
      <p:pic>
        <p:nvPicPr>
          <p:cNvPr id="347" name="Google Shape;347;p54" descr="C. Light Blue Stratus"/>
          <p:cNvPicPr preferRelativeResize="0"/>
          <p:nvPr/>
        </p:nvPicPr>
        <p:blipFill>
          <a:blip r:embed="rId6">
            <a:alphaModFix/>
          </a:blip>
          <a:stretch>
            <a:fillRect/>
          </a:stretch>
        </p:blipFill>
        <p:spPr>
          <a:xfrm rot="601898">
            <a:off x="6113207" y="876181"/>
            <a:ext cx="2915229" cy="3748152"/>
          </a:xfrm>
          <a:prstGeom prst="rect">
            <a:avLst/>
          </a:prstGeom>
          <a:noFill/>
          <a:ln>
            <a:noFill/>
          </a:ln>
        </p:spPr>
      </p:pic>
      <p:sp>
        <p:nvSpPr>
          <p:cNvPr id="348" name="Google Shape;348;p54"/>
          <p:cNvSpPr/>
          <p:nvPr/>
        </p:nvSpPr>
        <p:spPr>
          <a:xfrm rot="598404">
            <a:off x="7271253" y="2398954"/>
            <a:ext cx="691144" cy="691144"/>
          </a:xfrm>
          <a:prstGeom prst="ellipse">
            <a:avLst/>
          </a:prstGeom>
          <a:solidFill>
            <a:schemeClr val="dk2"/>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C</a:t>
            </a:r>
            <a:endParaRPr sz="3081" b="1">
              <a:solidFill>
                <a:schemeClr val="lt1"/>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5"/>
          <p:cNvSpPr txBox="1">
            <a:spLocks noGrp="1"/>
          </p:cNvSpPr>
          <p:nvPr>
            <p:ph type="title"/>
          </p:nvPr>
        </p:nvSpPr>
        <p:spPr>
          <a:xfrm>
            <a:off x="311700" y="172522"/>
            <a:ext cx="871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card would you play next? </a:t>
            </a:r>
            <a:r>
              <a:rPr lang="en" sz="2100" dirty="0">
                <a:latin typeface="Helvetica Neue"/>
                <a:ea typeface="Helvetica Neue"/>
                <a:cs typeface="Helvetica Neue"/>
                <a:sym typeface="Helvetica Neue"/>
              </a:rPr>
              <a:t>Match the sky color or cloud type. </a:t>
            </a:r>
            <a:r>
              <a:rPr lang="en" sz="2100" dirty="0">
                <a:solidFill>
                  <a:srgbClr val="4276B6"/>
                </a:solidFill>
                <a:latin typeface="Helvetica Neue"/>
                <a:ea typeface="Helvetica Neue"/>
                <a:cs typeface="Helvetica Neue"/>
                <a:sym typeface="Helvetica Neue"/>
              </a:rPr>
              <a:t>4</a:t>
            </a:r>
            <a:endParaRPr sz="2100" dirty="0">
              <a:solidFill>
                <a:srgbClr val="4276B6"/>
              </a:solidFill>
              <a:latin typeface="Helvetica Neue"/>
              <a:ea typeface="Helvetica Neue"/>
              <a:cs typeface="Helvetica Neue"/>
              <a:sym typeface="Helvetica Neue"/>
            </a:endParaRPr>
          </a:p>
        </p:txBody>
      </p:sp>
      <p:sp>
        <p:nvSpPr>
          <p:cNvPr id="354" name="Google Shape;354;p55"/>
          <p:cNvSpPr txBox="1"/>
          <p:nvPr/>
        </p:nvSpPr>
        <p:spPr>
          <a:xfrm>
            <a:off x="452825" y="1253926"/>
            <a:ext cx="2200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lt1"/>
                </a:solidFill>
                <a:latin typeface="Helvetica Neue"/>
                <a:ea typeface="Helvetica Neue"/>
                <a:cs typeface="Helvetica Neue"/>
                <a:sym typeface="Helvetica Neue"/>
              </a:rPr>
              <a:t>Discard Pile</a:t>
            </a:r>
            <a:endParaRPr sz="2100" b="1">
              <a:solidFill>
                <a:schemeClr val="lt1"/>
              </a:solidFill>
              <a:latin typeface="Helvetica Neue"/>
              <a:ea typeface="Helvetica Neue"/>
              <a:cs typeface="Helvetica Neue"/>
              <a:sym typeface="Helvetica Neue"/>
            </a:endParaRPr>
          </a:p>
        </p:txBody>
      </p:sp>
      <p:pic>
        <p:nvPicPr>
          <p:cNvPr id="355" name="Google Shape;355;p55" descr="Milky Stratocumulus in play."/>
          <p:cNvPicPr preferRelativeResize="0"/>
          <p:nvPr/>
        </p:nvPicPr>
        <p:blipFill rotWithShape="1">
          <a:blip r:embed="rId3">
            <a:alphaModFix/>
          </a:blip>
          <a:srcRect/>
          <a:stretch/>
        </p:blipFill>
        <p:spPr>
          <a:xfrm>
            <a:off x="95315" y="1395365"/>
            <a:ext cx="2915212" cy="3748130"/>
          </a:xfrm>
          <a:prstGeom prst="rect">
            <a:avLst/>
          </a:prstGeom>
          <a:noFill/>
          <a:ln>
            <a:noFill/>
          </a:ln>
        </p:spPr>
      </p:pic>
      <p:sp>
        <p:nvSpPr>
          <p:cNvPr id="356" name="Google Shape;356;p55"/>
          <p:cNvSpPr txBox="1"/>
          <p:nvPr/>
        </p:nvSpPr>
        <p:spPr>
          <a:xfrm>
            <a:off x="4897400" y="4325510"/>
            <a:ext cx="2200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lt1"/>
                </a:solidFill>
                <a:latin typeface="Helvetica Neue"/>
                <a:ea typeface="Helvetica Neue"/>
                <a:cs typeface="Helvetica Neue"/>
                <a:sym typeface="Helvetica Neue"/>
              </a:rPr>
              <a:t>Your Cards</a:t>
            </a:r>
            <a:endParaRPr sz="2100" b="1">
              <a:solidFill>
                <a:schemeClr val="lt1"/>
              </a:solidFill>
              <a:latin typeface="Helvetica Neue"/>
              <a:ea typeface="Helvetica Neue"/>
              <a:cs typeface="Helvetica Neue"/>
              <a:sym typeface="Helvetica Neue"/>
            </a:endParaRPr>
          </a:p>
        </p:txBody>
      </p:sp>
      <p:pic>
        <p:nvPicPr>
          <p:cNvPr id="357" name="Google Shape;357;p5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466121" y="737974"/>
            <a:ext cx="2915202" cy="3748116"/>
          </a:xfrm>
          <a:prstGeom prst="rect">
            <a:avLst/>
          </a:prstGeom>
          <a:noFill/>
          <a:ln>
            <a:noFill/>
          </a:ln>
        </p:spPr>
      </p:pic>
      <p:pic>
        <p:nvPicPr>
          <p:cNvPr id="358" name="Google Shape;358;p5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rot="601898">
            <a:off x="6113207" y="876181"/>
            <a:ext cx="2915229" cy="3748152"/>
          </a:xfrm>
          <a:prstGeom prst="rect">
            <a:avLst/>
          </a:prstGeom>
          <a:noFill/>
          <a:ln>
            <a:noFill/>
          </a:ln>
        </p:spPr>
      </p:pic>
      <p:sp>
        <p:nvSpPr>
          <p:cNvPr id="359" name="Google Shape;359;p55">
            <a:extLst>
              <a:ext uri="{C183D7F6-B498-43B3-948B-1728B52AA6E4}">
                <adec:decorative xmlns:adec="http://schemas.microsoft.com/office/drawing/2017/decorative" val="1"/>
              </a:ext>
            </a:extLst>
          </p:cNvPr>
          <p:cNvSpPr/>
          <p:nvPr/>
        </p:nvSpPr>
        <p:spPr>
          <a:xfrm rot="-592063">
            <a:off x="3103685" y="1168358"/>
            <a:ext cx="2314237" cy="3163789"/>
          </a:xfrm>
          <a:prstGeom prst="roundRect">
            <a:avLst>
              <a:gd name="adj" fmla="val 10938"/>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360" name="Google Shape;360;p55" descr="A. Milky Contrails is the correct answer."/>
          <p:cNvPicPr preferRelativeResize="0"/>
          <p:nvPr/>
        </p:nvPicPr>
        <p:blipFill>
          <a:blip r:embed="rId6">
            <a:alphaModFix/>
          </a:blip>
          <a:stretch>
            <a:fillRect/>
          </a:stretch>
        </p:blipFill>
        <p:spPr>
          <a:xfrm rot="-598883">
            <a:off x="2803194" y="875192"/>
            <a:ext cx="2915213" cy="3748131"/>
          </a:xfrm>
          <a:prstGeom prst="rect">
            <a:avLst/>
          </a:prstGeom>
          <a:noFill/>
          <a:ln>
            <a:noFill/>
          </a:ln>
        </p:spPr>
      </p:pic>
      <p:sp>
        <p:nvSpPr>
          <p:cNvPr id="361" name="Google Shape;361;p55"/>
          <p:cNvSpPr/>
          <p:nvPr/>
        </p:nvSpPr>
        <p:spPr>
          <a:xfrm rot="-586133">
            <a:off x="4031588" y="2398864"/>
            <a:ext cx="691324" cy="691324"/>
          </a:xfrm>
          <a:prstGeom prst="ellipse">
            <a:avLst/>
          </a:prstGeom>
          <a:solidFill>
            <a:schemeClr val="accent4"/>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A</a:t>
            </a:r>
            <a:endParaRPr sz="3081" b="1">
              <a:solidFill>
                <a:schemeClr val="lt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title"/>
          </p:nvPr>
        </p:nvSpPr>
        <p:spPr>
          <a:xfrm>
            <a:off x="311700" y="181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Mystery Move</a:t>
            </a:r>
            <a:endParaRPr dirty="0"/>
          </a:p>
          <a:p>
            <a:pPr marL="0" lvl="0" indent="0" algn="l" rtl="0">
              <a:spcBef>
                <a:spcPts val="0"/>
              </a:spcBef>
              <a:spcAft>
                <a:spcPts val="0"/>
              </a:spcAft>
              <a:buNone/>
            </a:pPr>
            <a:r>
              <a:rPr lang="en" sz="2100" dirty="0">
                <a:latin typeface="Helvetica Neue"/>
                <a:ea typeface="Helvetica Neue"/>
                <a:cs typeface="Helvetica Neue"/>
                <a:sym typeface="Helvetica Neue"/>
              </a:rPr>
              <a:t>Do the correct cloud dance based on type and altitude of clouds.</a:t>
            </a:r>
            <a:endParaRPr sz="2100" dirty="0">
              <a:latin typeface="Helvetica Neue"/>
              <a:ea typeface="Helvetica Neue"/>
              <a:cs typeface="Helvetica Neue"/>
              <a:sym typeface="Helvetica Neue"/>
            </a:endParaRPr>
          </a:p>
        </p:txBody>
      </p:sp>
      <p:pic>
        <p:nvPicPr>
          <p:cNvPr id="367" name="Google Shape;367;p56" descr="Mystery Move Card"/>
          <p:cNvPicPr preferRelativeResize="0"/>
          <p:nvPr/>
        </p:nvPicPr>
        <p:blipFill rotWithShape="1">
          <a:blip r:embed="rId3">
            <a:alphaModFix/>
          </a:blip>
          <a:srcRect l="4445" r="4454"/>
          <a:stretch/>
        </p:blipFill>
        <p:spPr>
          <a:xfrm>
            <a:off x="186926" y="1134525"/>
            <a:ext cx="2840673" cy="4008974"/>
          </a:xfrm>
          <a:prstGeom prst="rect">
            <a:avLst/>
          </a:prstGeom>
          <a:noFill/>
          <a:ln>
            <a:noFill/>
          </a:ln>
        </p:spPr>
      </p:pic>
      <p:sp>
        <p:nvSpPr>
          <p:cNvPr id="368" name="Google Shape;368;p56"/>
          <p:cNvSpPr/>
          <p:nvPr/>
        </p:nvSpPr>
        <p:spPr>
          <a:xfrm>
            <a:off x="3679825" y="1241081"/>
            <a:ext cx="691200" cy="691200"/>
          </a:xfrm>
          <a:prstGeom prst="ellipse">
            <a:avLst/>
          </a:prstGeom>
          <a:solidFill>
            <a:schemeClr val="accent4"/>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A</a:t>
            </a:r>
            <a:endParaRPr sz="3081" b="1">
              <a:solidFill>
                <a:schemeClr val="lt1"/>
              </a:solidFill>
              <a:latin typeface="Helvetica Neue"/>
              <a:ea typeface="Helvetica Neue"/>
              <a:cs typeface="Helvetica Neue"/>
              <a:sym typeface="Helvetica Neue"/>
            </a:endParaRPr>
          </a:p>
        </p:txBody>
      </p:sp>
      <p:pic>
        <p:nvPicPr>
          <p:cNvPr id="369" name="Google Shape;369;p56" descr="A. Pale Blue Cirrocumulus"/>
          <p:cNvPicPr preferRelativeResize="0"/>
          <p:nvPr/>
        </p:nvPicPr>
        <p:blipFill>
          <a:blip r:embed="rId4">
            <a:alphaModFix/>
          </a:blip>
          <a:stretch>
            <a:fillRect/>
          </a:stretch>
        </p:blipFill>
        <p:spPr>
          <a:xfrm>
            <a:off x="2748375" y="1802957"/>
            <a:ext cx="2554117" cy="3283865"/>
          </a:xfrm>
          <a:prstGeom prst="rect">
            <a:avLst/>
          </a:prstGeom>
          <a:noFill/>
          <a:ln>
            <a:noFill/>
          </a:ln>
        </p:spPr>
      </p:pic>
      <p:sp>
        <p:nvSpPr>
          <p:cNvPr id="370" name="Google Shape;370;p56"/>
          <p:cNvSpPr/>
          <p:nvPr/>
        </p:nvSpPr>
        <p:spPr>
          <a:xfrm>
            <a:off x="5600588" y="1241081"/>
            <a:ext cx="691200" cy="691200"/>
          </a:xfrm>
          <a:prstGeom prst="ellipse">
            <a:avLst/>
          </a:prstGeom>
          <a:solidFill>
            <a:schemeClr val="accent4"/>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B</a:t>
            </a:r>
            <a:endParaRPr sz="3081" b="1">
              <a:solidFill>
                <a:schemeClr val="lt1"/>
              </a:solidFill>
              <a:latin typeface="Helvetica Neue"/>
              <a:ea typeface="Helvetica Neue"/>
              <a:cs typeface="Helvetica Neue"/>
              <a:sym typeface="Helvetica Neue"/>
            </a:endParaRPr>
          </a:p>
        </p:txBody>
      </p:sp>
      <p:pic>
        <p:nvPicPr>
          <p:cNvPr id="371" name="Google Shape;371;p56" descr="B. Light Blue Stratus"/>
          <p:cNvPicPr preferRelativeResize="0"/>
          <p:nvPr/>
        </p:nvPicPr>
        <p:blipFill>
          <a:blip r:embed="rId5">
            <a:alphaModFix/>
          </a:blip>
          <a:stretch>
            <a:fillRect/>
          </a:stretch>
        </p:blipFill>
        <p:spPr>
          <a:xfrm>
            <a:off x="4669143" y="1802959"/>
            <a:ext cx="2554104" cy="3283848"/>
          </a:xfrm>
          <a:prstGeom prst="rect">
            <a:avLst/>
          </a:prstGeom>
          <a:noFill/>
          <a:ln>
            <a:noFill/>
          </a:ln>
        </p:spPr>
      </p:pic>
      <p:sp>
        <p:nvSpPr>
          <p:cNvPr id="372" name="Google Shape;372;p56"/>
          <p:cNvSpPr/>
          <p:nvPr/>
        </p:nvSpPr>
        <p:spPr>
          <a:xfrm>
            <a:off x="7521375" y="1241081"/>
            <a:ext cx="691200" cy="691200"/>
          </a:xfrm>
          <a:prstGeom prst="ellipse">
            <a:avLst/>
          </a:prstGeom>
          <a:solidFill>
            <a:schemeClr val="accent4"/>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C</a:t>
            </a:r>
            <a:endParaRPr sz="3081" b="1">
              <a:solidFill>
                <a:schemeClr val="lt1"/>
              </a:solidFill>
              <a:latin typeface="Helvetica Neue"/>
              <a:ea typeface="Helvetica Neue"/>
              <a:cs typeface="Helvetica Neue"/>
              <a:sym typeface="Helvetica Neue"/>
            </a:endParaRPr>
          </a:p>
        </p:txBody>
      </p:sp>
      <p:pic>
        <p:nvPicPr>
          <p:cNvPr id="373" name="Google Shape;373;p56" descr="C. Deep Blue Cumulonimbus"/>
          <p:cNvPicPr preferRelativeResize="0"/>
          <p:nvPr/>
        </p:nvPicPr>
        <p:blipFill>
          <a:blip r:embed="rId6">
            <a:alphaModFix/>
          </a:blip>
          <a:stretch>
            <a:fillRect/>
          </a:stretch>
        </p:blipFill>
        <p:spPr>
          <a:xfrm>
            <a:off x="6589896" y="1802954"/>
            <a:ext cx="2554104" cy="32838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7">
            <a:extLst>
              <a:ext uri="{C183D7F6-B498-43B3-948B-1728B52AA6E4}">
                <adec:decorative xmlns:adec="http://schemas.microsoft.com/office/drawing/2017/decorative" val="1"/>
              </a:ext>
            </a:extLst>
          </p:cNvPr>
          <p:cNvSpPr/>
          <p:nvPr/>
        </p:nvSpPr>
        <p:spPr>
          <a:xfrm>
            <a:off x="5443993" y="1661325"/>
            <a:ext cx="835800" cy="385500"/>
          </a:xfrm>
          <a:prstGeom prst="roundRect">
            <a:avLst>
              <a:gd name="adj" fmla="val 16667"/>
            </a:avLst>
          </a:prstGeom>
          <a:solidFill>
            <a:schemeClr val="accent4"/>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79" name="Google Shape;379;p57">
            <a:extLst>
              <a:ext uri="{C183D7F6-B498-43B3-948B-1728B52AA6E4}">
                <adec:decorative xmlns:adec="http://schemas.microsoft.com/office/drawing/2017/decorative" val="1"/>
              </a:ext>
            </a:extLst>
          </p:cNvPr>
          <p:cNvSpPr/>
          <p:nvPr/>
        </p:nvSpPr>
        <p:spPr>
          <a:xfrm>
            <a:off x="5443974" y="2815150"/>
            <a:ext cx="1324200" cy="385500"/>
          </a:xfrm>
          <a:prstGeom prst="roundRect">
            <a:avLst>
              <a:gd name="adj" fmla="val 16667"/>
            </a:avLst>
          </a:prstGeom>
          <a:solidFill>
            <a:schemeClr val="dk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80" name="Google Shape;380;p57">
            <a:extLst>
              <a:ext uri="{C183D7F6-B498-43B3-948B-1728B52AA6E4}">
                <adec:decorative xmlns:adec="http://schemas.microsoft.com/office/drawing/2017/decorative" val="1"/>
              </a:ext>
            </a:extLst>
          </p:cNvPr>
          <p:cNvSpPr/>
          <p:nvPr/>
        </p:nvSpPr>
        <p:spPr>
          <a:xfrm>
            <a:off x="5431318" y="3968975"/>
            <a:ext cx="835800" cy="385500"/>
          </a:xfrm>
          <a:prstGeom prst="roundRect">
            <a:avLst>
              <a:gd name="adj" fmla="val 16667"/>
            </a:avLst>
          </a:prstGeom>
          <a:solidFill>
            <a:schemeClr val="accent4"/>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81" name="Google Shape;381;p57">
            <a:extLst>
              <a:ext uri="{C183D7F6-B498-43B3-948B-1728B52AA6E4}">
                <adec:decorative xmlns:adec="http://schemas.microsoft.com/office/drawing/2017/decorative" val="1"/>
              </a:ext>
            </a:extLst>
          </p:cNvPr>
          <p:cNvSpPr/>
          <p:nvPr/>
        </p:nvSpPr>
        <p:spPr>
          <a:xfrm>
            <a:off x="6326768" y="3968975"/>
            <a:ext cx="1324200" cy="385500"/>
          </a:xfrm>
          <a:prstGeom prst="roundRect">
            <a:avLst>
              <a:gd name="adj" fmla="val 16667"/>
            </a:avLst>
          </a:prstGeom>
          <a:solidFill>
            <a:schemeClr val="dk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82" name="Google Shape;382;p57"/>
          <p:cNvSpPr txBox="1">
            <a:spLocks noGrp="1"/>
          </p:cNvSpPr>
          <p:nvPr>
            <p:ph type="title"/>
          </p:nvPr>
        </p:nvSpPr>
        <p:spPr>
          <a:xfrm>
            <a:off x="311700" y="181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Mystery Move </a:t>
            </a:r>
            <a:r>
              <a:rPr lang="en" dirty="0">
                <a:solidFill>
                  <a:srgbClr val="4276B6"/>
                </a:solidFill>
              </a:rPr>
              <a:t>2</a:t>
            </a:r>
            <a:endParaRPr dirty="0">
              <a:solidFill>
                <a:srgbClr val="4276B6"/>
              </a:solidFill>
            </a:endParaRPr>
          </a:p>
          <a:p>
            <a:pPr marL="0" lvl="0" indent="0" algn="l" rtl="0">
              <a:spcBef>
                <a:spcPts val="0"/>
              </a:spcBef>
              <a:spcAft>
                <a:spcPts val="0"/>
              </a:spcAft>
              <a:buNone/>
            </a:pPr>
            <a:r>
              <a:rPr lang="en" sz="2100" dirty="0">
                <a:latin typeface="Helvetica Neue"/>
                <a:ea typeface="Helvetica Neue"/>
                <a:cs typeface="Helvetica Neue"/>
                <a:sym typeface="Helvetica Neue"/>
              </a:rPr>
              <a:t>Do the correct cloud dance based on type and altitude of clouds.</a:t>
            </a:r>
            <a:endParaRPr sz="2100" dirty="0">
              <a:latin typeface="Helvetica Neue"/>
              <a:ea typeface="Helvetica Neue"/>
              <a:cs typeface="Helvetica Neue"/>
              <a:sym typeface="Helvetica Neue"/>
            </a:endParaRPr>
          </a:p>
        </p:txBody>
      </p:sp>
      <p:pic>
        <p:nvPicPr>
          <p:cNvPr id="383" name="Google Shape;383;p57" descr="Mystery Move Card"/>
          <p:cNvPicPr preferRelativeResize="0"/>
          <p:nvPr/>
        </p:nvPicPr>
        <p:blipFill rotWithShape="1">
          <a:blip r:embed="rId3">
            <a:alphaModFix/>
          </a:blip>
          <a:srcRect l="4445" r="4454"/>
          <a:stretch/>
        </p:blipFill>
        <p:spPr>
          <a:xfrm>
            <a:off x="186926" y="1134525"/>
            <a:ext cx="2840673" cy="4008974"/>
          </a:xfrm>
          <a:prstGeom prst="rect">
            <a:avLst/>
          </a:prstGeom>
          <a:noFill/>
          <a:ln>
            <a:noFill/>
          </a:ln>
        </p:spPr>
      </p:pic>
      <p:sp>
        <p:nvSpPr>
          <p:cNvPr id="384" name="Google Shape;384;p57"/>
          <p:cNvSpPr/>
          <p:nvPr/>
        </p:nvSpPr>
        <p:spPr>
          <a:xfrm>
            <a:off x="3679825" y="1241081"/>
            <a:ext cx="691200" cy="691200"/>
          </a:xfrm>
          <a:prstGeom prst="ellipse">
            <a:avLst/>
          </a:prstGeom>
          <a:solidFill>
            <a:schemeClr val="accent4"/>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A</a:t>
            </a:r>
            <a:endParaRPr sz="3081" b="1">
              <a:solidFill>
                <a:schemeClr val="lt1"/>
              </a:solidFill>
              <a:latin typeface="Helvetica Neue"/>
              <a:ea typeface="Helvetica Neue"/>
              <a:cs typeface="Helvetica Neue"/>
              <a:sym typeface="Helvetica Neue"/>
            </a:endParaRPr>
          </a:p>
        </p:txBody>
      </p:sp>
      <p:pic>
        <p:nvPicPr>
          <p:cNvPr id="385" name="Google Shape;385;p57" descr="Pale Blue Cirrocumulus"/>
          <p:cNvPicPr preferRelativeResize="0"/>
          <p:nvPr/>
        </p:nvPicPr>
        <p:blipFill>
          <a:blip r:embed="rId4">
            <a:alphaModFix/>
          </a:blip>
          <a:stretch>
            <a:fillRect/>
          </a:stretch>
        </p:blipFill>
        <p:spPr>
          <a:xfrm>
            <a:off x="2748375" y="1802957"/>
            <a:ext cx="2554117" cy="3283865"/>
          </a:xfrm>
          <a:prstGeom prst="rect">
            <a:avLst/>
          </a:prstGeom>
          <a:noFill/>
          <a:ln>
            <a:noFill/>
          </a:ln>
        </p:spPr>
      </p:pic>
      <p:sp>
        <p:nvSpPr>
          <p:cNvPr id="386" name="Google Shape;386;p57"/>
          <p:cNvSpPr txBox="1">
            <a:spLocks noGrp="1"/>
          </p:cNvSpPr>
          <p:nvPr>
            <p:ph type="body" idx="1"/>
          </p:nvPr>
        </p:nvSpPr>
        <p:spPr>
          <a:xfrm>
            <a:off x="5431325" y="1583650"/>
            <a:ext cx="3321600" cy="31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lt1"/>
                </a:solidFill>
              </a:rPr>
              <a:t>Cirro </a:t>
            </a:r>
            <a:r>
              <a:rPr lang="en" sz="2200" b="1"/>
              <a:t> is used for high clouds.</a:t>
            </a:r>
            <a:endParaRPr sz="2200" b="1"/>
          </a:p>
          <a:p>
            <a:pPr marL="0" lvl="0" indent="0" algn="l" rtl="0">
              <a:spcBef>
                <a:spcPts val="0"/>
              </a:spcBef>
              <a:spcAft>
                <a:spcPts val="0"/>
              </a:spcAft>
              <a:buNone/>
            </a:pPr>
            <a:endParaRPr sz="2200" b="1"/>
          </a:p>
          <a:p>
            <a:pPr marL="0" lvl="0" indent="0" algn="l" rtl="0">
              <a:spcBef>
                <a:spcPts val="0"/>
              </a:spcBef>
              <a:spcAft>
                <a:spcPts val="0"/>
              </a:spcAft>
              <a:buNone/>
            </a:pPr>
            <a:r>
              <a:rPr lang="en" sz="2200" b="1">
                <a:solidFill>
                  <a:schemeClr val="lt1"/>
                </a:solidFill>
              </a:rPr>
              <a:t>Cumulus</a:t>
            </a:r>
            <a:r>
              <a:rPr lang="en" sz="2200" b="1"/>
              <a:t>  is used for puffy clouds.</a:t>
            </a:r>
            <a:endParaRPr sz="2200" b="1"/>
          </a:p>
          <a:p>
            <a:pPr marL="0" lvl="0" indent="0" algn="l" rtl="0">
              <a:spcBef>
                <a:spcPts val="0"/>
              </a:spcBef>
              <a:spcAft>
                <a:spcPts val="0"/>
              </a:spcAft>
              <a:buNone/>
            </a:pPr>
            <a:endParaRPr sz="2200" b="1"/>
          </a:p>
          <a:p>
            <a:pPr marL="0" lvl="0" indent="0" algn="l" rtl="0">
              <a:spcBef>
                <a:spcPts val="0"/>
              </a:spcBef>
              <a:spcAft>
                <a:spcPts val="0"/>
              </a:spcAft>
              <a:buNone/>
            </a:pPr>
            <a:r>
              <a:rPr lang="en" sz="2200" b="1">
                <a:solidFill>
                  <a:schemeClr val="lt1"/>
                </a:solidFill>
              </a:rPr>
              <a:t>Cirro</a:t>
            </a:r>
            <a:r>
              <a:rPr lang="en" sz="2200" b="1">
                <a:solidFill>
                  <a:schemeClr val="accent3"/>
                </a:solidFill>
              </a:rPr>
              <a:t>   </a:t>
            </a:r>
            <a:r>
              <a:rPr lang="en" sz="2200" b="1">
                <a:solidFill>
                  <a:schemeClr val="lt1"/>
                </a:solidFill>
              </a:rPr>
              <a:t>cumulus</a:t>
            </a:r>
            <a:r>
              <a:rPr lang="en" sz="2200" b="1"/>
              <a:t>  are high puffy clouds.</a:t>
            </a:r>
            <a:endParaRPr sz="22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8">
            <a:extLst>
              <a:ext uri="{C183D7F6-B498-43B3-948B-1728B52AA6E4}">
                <adec:decorative xmlns:adec="http://schemas.microsoft.com/office/drawing/2017/decorative" val="1"/>
              </a:ext>
            </a:extLst>
          </p:cNvPr>
          <p:cNvSpPr/>
          <p:nvPr/>
        </p:nvSpPr>
        <p:spPr>
          <a:xfrm>
            <a:off x="5444002" y="1661325"/>
            <a:ext cx="1113900" cy="385500"/>
          </a:xfrm>
          <a:prstGeom prst="roundRect">
            <a:avLst>
              <a:gd name="adj" fmla="val 16667"/>
            </a:avLst>
          </a:prstGeom>
          <a:solidFill>
            <a:schemeClr val="dk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92" name="Google Shape;392;p58">
            <a:extLst>
              <a:ext uri="{C183D7F6-B498-43B3-948B-1728B52AA6E4}">
                <adec:decorative xmlns:adec="http://schemas.microsoft.com/office/drawing/2017/decorative" val="1"/>
              </a:ext>
            </a:extLst>
          </p:cNvPr>
          <p:cNvSpPr/>
          <p:nvPr/>
        </p:nvSpPr>
        <p:spPr>
          <a:xfrm>
            <a:off x="5444002" y="3583175"/>
            <a:ext cx="1113900" cy="385500"/>
          </a:xfrm>
          <a:prstGeom prst="roundRect">
            <a:avLst>
              <a:gd name="adj" fmla="val 16667"/>
            </a:avLst>
          </a:prstGeom>
          <a:solidFill>
            <a:schemeClr val="dk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93" name="Google Shape;393;p58"/>
          <p:cNvSpPr txBox="1">
            <a:spLocks noGrp="1"/>
          </p:cNvSpPr>
          <p:nvPr>
            <p:ph type="title"/>
          </p:nvPr>
        </p:nvSpPr>
        <p:spPr>
          <a:xfrm>
            <a:off x="311700" y="181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Mystery Move </a:t>
            </a:r>
            <a:r>
              <a:rPr lang="en" dirty="0">
                <a:solidFill>
                  <a:srgbClr val="4276B6"/>
                </a:solidFill>
              </a:rPr>
              <a:t>3</a:t>
            </a:r>
            <a:endParaRPr dirty="0">
              <a:solidFill>
                <a:srgbClr val="4276B6"/>
              </a:solidFill>
            </a:endParaRPr>
          </a:p>
          <a:p>
            <a:pPr marL="0" lvl="0" indent="0" algn="l" rtl="0">
              <a:spcBef>
                <a:spcPts val="0"/>
              </a:spcBef>
              <a:spcAft>
                <a:spcPts val="0"/>
              </a:spcAft>
              <a:buNone/>
            </a:pPr>
            <a:r>
              <a:rPr lang="en" sz="2100" dirty="0">
                <a:latin typeface="Helvetica Neue"/>
                <a:ea typeface="Helvetica Neue"/>
                <a:cs typeface="Helvetica Neue"/>
                <a:sym typeface="Helvetica Neue"/>
              </a:rPr>
              <a:t>Do the correct cloud dance based on type and altitude of clouds.</a:t>
            </a:r>
            <a:endParaRPr sz="2100" dirty="0">
              <a:latin typeface="Helvetica Neue"/>
              <a:ea typeface="Helvetica Neue"/>
              <a:cs typeface="Helvetica Neue"/>
              <a:sym typeface="Helvetica Neue"/>
            </a:endParaRPr>
          </a:p>
        </p:txBody>
      </p:sp>
      <p:pic>
        <p:nvPicPr>
          <p:cNvPr id="394" name="Google Shape;394;p58" descr="Mystery Move Card"/>
          <p:cNvPicPr preferRelativeResize="0"/>
          <p:nvPr/>
        </p:nvPicPr>
        <p:blipFill rotWithShape="1">
          <a:blip r:embed="rId3">
            <a:alphaModFix/>
          </a:blip>
          <a:srcRect l="4445" r="4454"/>
          <a:stretch/>
        </p:blipFill>
        <p:spPr>
          <a:xfrm>
            <a:off x="186926" y="1134525"/>
            <a:ext cx="2840673" cy="4008974"/>
          </a:xfrm>
          <a:prstGeom prst="rect">
            <a:avLst/>
          </a:prstGeom>
          <a:noFill/>
          <a:ln>
            <a:noFill/>
          </a:ln>
        </p:spPr>
      </p:pic>
      <p:sp>
        <p:nvSpPr>
          <p:cNvPr id="395" name="Google Shape;395;p58"/>
          <p:cNvSpPr/>
          <p:nvPr/>
        </p:nvSpPr>
        <p:spPr>
          <a:xfrm>
            <a:off x="3679825" y="1241081"/>
            <a:ext cx="691200" cy="691200"/>
          </a:xfrm>
          <a:prstGeom prst="ellipse">
            <a:avLst/>
          </a:prstGeom>
          <a:solidFill>
            <a:schemeClr val="accent4"/>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B</a:t>
            </a:r>
            <a:endParaRPr sz="3081" b="1">
              <a:solidFill>
                <a:schemeClr val="lt1"/>
              </a:solidFill>
              <a:latin typeface="Helvetica Neue"/>
              <a:ea typeface="Helvetica Neue"/>
              <a:cs typeface="Helvetica Neue"/>
              <a:sym typeface="Helvetica Neue"/>
            </a:endParaRPr>
          </a:p>
        </p:txBody>
      </p:sp>
      <p:pic>
        <p:nvPicPr>
          <p:cNvPr id="396" name="Google Shape;396;p58" descr="Light Blue Stratus"/>
          <p:cNvPicPr preferRelativeResize="0"/>
          <p:nvPr/>
        </p:nvPicPr>
        <p:blipFill rotWithShape="1">
          <a:blip r:embed="rId4">
            <a:alphaModFix/>
          </a:blip>
          <a:srcRect/>
          <a:stretch/>
        </p:blipFill>
        <p:spPr>
          <a:xfrm>
            <a:off x="2748375" y="1802957"/>
            <a:ext cx="2554117" cy="3283865"/>
          </a:xfrm>
          <a:prstGeom prst="rect">
            <a:avLst/>
          </a:prstGeom>
          <a:noFill/>
          <a:ln>
            <a:noFill/>
          </a:ln>
        </p:spPr>
      </p:pic>
      <p:sp>
        <p:nvSpPr>
          <p:cNvPr id="397" name="Google Shape;397;p58"/>
          <p:cNvSpPr txBox="1">
            <a:spLocks noGrp="1"/>
          </p:cNvSpPr>
          <p:nvPr>
            <p:ph type="body" idx="1"/>
          </p:nvPr>
        </p:nvSpPr>
        <p:spPr>
          <a:xfrm>
            <a:off x="5431325" y="1583650"/>
            <a:ext cx="3321600" cy="31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chemeClr val="lt1"/>
                </a:solidFill>
              </a:rPr>
              <a:t>Stratus</a:t>
            </a:r>
            <a:r>
              <a:rPr lang="en" sz="2200" b="1">
                <a:solidFill>
                  <a:srgbClr val="D9D9D9"/>
                </a:solidFill>
              </a:rPr>
              <a:t> </a:t>
            </a:r>
            <a:r>
              <a:rPr lang="en" sz="2200" b="1">
                <a:solidFill>
                  <a:schemeClr val="lt1"/>
                </a:solidFill>
              </a:rPr>
              <a:t> is used for flat clouds. It is also used to talk about low flat clouds.</a:t>
            </a:r>
            <a:endParaRPr sz="2200" b="1">
              <a:solidFill>
                <a:schemeClr val="lt1"/>
              </a:solidFill>
            </a:endParaRPr>
          </a:p>
          <a:p>
            <a:pPr marL="0" lvl="0" indent="0" algn="l" rtl="0">
              <a:spcBef>
                <a:spcPts val="0"/>
              </a:spcBef>
              <a:spcAft>
                <a:spcPts val="0"/>
              </a:spcAft>
              <a:buClr>
                <a:schemeClr val="dk1"/>
              </a:buClr>
              <a:buSzPts val="1100"/>
              <a:buFont typeface="Arial"/>
              <a:buNone/>
            </a:pPr>
            <a:endParaRPr sz="2200" b="1">
              <a:solidFill>
                <a:schemeClr val="lt1"/>
              </a:solidFill>
            </a:endParaRPr>
          </a:p>
          <a:p>
            <a:pPr marL="0" lvl="0" indent="0" algn="l" rtl="0">
              <a:spcBef>
                <a:spcPts val="0"/>
              </a:spcBef>
              <a:spcAft>
                <a:spcPts val="0"/>
              </a:spcAft>
              <a:buClr>
                <a:schemeClr val="dk1"/>
              </a:buClr>
              <a:buSzPts val="1100"/>
              <a:buFont typeface="Arial"/>
              <a:buNone/>
            </a:pPr>
            <a:r>
              <a:rPr lang="en" sz="2200" b="1">
                <a:solidFill>
                  <a:schemeClr val="lt1"/>
                </a:solidFill>
              </a:rPr>
              <a:t>Stratus</a:t>
            </a:r>
            <a:r>
              <a:rPr lang="en" sz="2200" b="1">
                <a:solidFill>
                  <a:srgbClr val="D9D9D9"/>
                </a:solidFill>
              </a:rPr>
              <a:t> </a:t>
            </a:r>
            <a:r>
              <a:rPr lang="en" sz="2200" b="1">
                <a:solidFill>
                  <a:schemeClr val="lt1"/>
                </a:solidFill>
              </a:rPr>
              <a:t> are low flat clouds.</a:t>
            </a:r>
            <a:endParaRPr sz="2200" b="1">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9">
            <a:extLst>
              <a:ext uri="{C183D7F6-B498-43B3-948B-1728B52AA6E4}">
                <adec:decorative xmlns:adec="http://schemas.microsoft.com/office/drawing/2017/decorative" val="1"/>
              </a:ext>
            </a:extLst>
          </p:cNvPr>
          <p:cNvSpPr/>
          <p:nvPr/>
        </p:nvSpPr>
        <p:spPr>
          <a:xfrm>
            <a:off x="5443999" y="1661325"/>
            <a:ext cx="1341600" cy="385500"/>
          </a:xfrm>
          <a:prstGeom prst="roundRect">
            <a:avLst>
              <a:gd name="adj" fmla="val 16667"/>
            </a:avLst>
          </a:prstGeom>
          <a:solidFill>
            <a:schemeClr val="dk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Helvetica Neue"/>
              <a:ea typeface="Helvetica Neue"/>
              <a:cs typeface="Helvetica Neue"/>
              <a:sym typeface="Helvetica Neue"/>
            </a:endParaRPr>
          </a:p>
        </p:txBody>
      </p:sp>
      <p:sp>
        <p:nvSpPr>
          <p:cNvPr id="403" name="Google Shape;403;p59">
            <a:extLst>
              <a:ext uri="{C183D7F6-B498-43B3-948B-1728B52AA6E4}">
                <adec:decorative xmlns:adec="http://schemas.microsoft.com/office/drawing/2017/decorative" val="1"/>
              </a:ext>
            </a:extLst>
          </p:cNvPr>
          <p:cNvSpPr/>
          <p:nvPr/>
        </p:nvSpPr>
        <p:spPr>
          <a:xfrm>
            <a:off x="5444000" y="3836075"/>
            <a:ext cx="1194300" cy="385500"/>
          </a:xfrm>
          <a:prstGeom prst="roundRect">
            <a:avLst>
              <a:gd name="adj" fmla="val 16667"/>
            </a:avLst>
          </a:prstGeom>
          <a:solidFill>
            <a:schemeClr val="dk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Helvetica Neue"/>
              <a:ea typeface="Helvetica Neue"/>
              <a:cs typeface="Helvetica Neue"/>
              <a:sym typeface="Helvetica Neue"/>
            </a:endParaRPr>
          </a:p>
        </p:txBody>
      </p:sp>
      <p:sp>
        <p:nvSpPr>
          <p:cNvPr id="404" name="Google Shape;404;p59">
            <a:extLst>
              <a:ext uri="{C183D7F6-B498-43B3-948B-1728B52AA6E4}">
                <adec:decorative xmlns:adec="http://schemas.microsoft.com/office/drawing/2017/decorative" val="1"/>
              </a:ext>
            </a:extLst>
          </p:cNvPr>
          <p:cNvSpPr/>
          <p:nvPr/>
        </p:nvSpPr>
        <p:spPr>
          <a:xfrm>
            <a:off x="6708396" y="3836071"/>
            <a:ext cx="1156200" cy="385500"/>
          </a:xfrm>
          <a:prstGeom prst="roundRect">
            <a:avLst>
              <a:gd name="adj" fmla="val 16667"/>
            </a:avLst>
          </a:prstGeom>
          <a:solidFill>
            <a:schemeClr val="accent4"/>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Helvetica Neue"/>
              <a:ea typeface="Helvetica Neue"/>
              <a:cs typeface="Helvetica Neue"/>
              <a:sym typeface="Helvetica Neue"/>
            </a:endParaRPr>
          </a:p>
        </p:txBody>
      </p:sp>
      <p:sp>
        <p:nvSpPr>
          <p:cNvPr id="405" name="Google Shape;405;p59">
            <a:extLst>
              <a:ext uri="{C183D7F6-B498-43B3-948B-1728B52AA6E4}">
                <adec:decorative xmlns:adec="http://schemas.microsoft.com/office/drawing/2017/decorative" val="1"/>
              </a:ext>
            </a:extLst>
          </p:cNvPr>
          <p:cNvSpPr/>
          <p:nvPr/>
        </p:nvSpPr>
        <p:spPr>
          <a:xfrm>
            <a:off x="5463046" y="2546400"/>
            <a:ext cx="1156200" cy="385500"/>
          </a:xfrm>
          <a:prstGeom prst="roundRect">
            <a:avLst>
              <a:gd name="adj" fmla="val 16667"/>
            </a:avLst>
          </a:prstGeom>
          <a:solidFill>
            <a:schemeClr val="accent4"/>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Helvetica Neue"/>
              <a:ea typeface="Helvetica Neue"/>
              <a:cs typeface="Helvetica Neue"/>
              <a:sym typeface="Helvetica Neue"/>
            </a:endParaRPr>
          </a:p>
        </p:txBody>
      </p:sp>
      <p:sp>
        <p:nvSpPr>
          <p:cNvPr id="406" name="Google Shape;406;p59"/>
          <p:cNvSpPr txBox="1">
            <a:spLocks noGrp="1"/>
          </p:cNvSpPr>
          <p:nvPr>
            <p:ph type="title"/>
          </p:nvPr>
        </p:nvSpPr>
        <p:spPr>
          <a:xfrm>
            <a:off x="311700" y="181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Mystery Move </a:t>
            </a:r>
            <a:r>
              <a:rPr lang="en" dirty="0">
                <a:solidFill>
                  <a:srgbClr val="4276B6"/>
                </a:solidFill>
              </a:rPr>
              <a:t>4</a:t>
            </a:r>
            <a:endParaRPr dirty="0">
              <a:solidFill>
                <a:srgbClr val="4276B6"/>
              </a:solidFill>
            </a:endParaRPr>
          </a:p>
          <a:p>
            <a:pPr marL="0" lvl="0" indent="0" algn="l" rtl="0">
              <a:spcBef>
                <a:spcPts val="0"/>
              </a:spcBef>
              <a:spcAft>
                <a:spcPts val="0"/>
              </a:spcAft>
              <a:buNone/>
            </a:pPr>
            <a:r>
              <a:rPr lang="en" sz="2100" dirty="0">
                <a:latin typeface="Helvetica Neue"/>
                <a:ea typeface="Helvetica Neue"/>
                <a:cs typeface="Helvetica Neue"/>
                <a:sym typeface="Helvetica Neue"/>
              </a:rPr>
              <a:t>Do the correct cloud dance based on type and altitude of clouds.</a:t>
            </a:r>
            <a:endParaRPr sz="2100" dirty="0">
              <a:latin typeface="Helvetica Neue"/>
              <a:ea typeface="Helvetica Neue"/>
              <a:cs typeface="Helvetica Neue"/>
              <a:sym typeface="Helvetica Neue"/>
            </a:endParaRPr>
          </a:p>
        </p:txBody>
      </p:sp>
      <p:pic>
        <p:nvPicPr>
          <p:cNvPr id="407" name="Google Shape;407;p59" descr="Mystery Move Card"/>
          <p:cNvPicPr preferRelativeResize="0"/>
          <p:nvPr/>
        </p:nvPicPr>
        <p:blipFill rotWithShape="1">
          <a:blip r:embed="rId3">
            <a:alphaModFix/>
          </a:blip>
          <a:srcRect l="4445" r="4454"/>
          <a:stretch/>
        </p:blipFill>
        <p:spPr>
          <a:xfrm>
            <a:off x="186926" y="1134525"/>
            <a:ext cx="2840673" cy="4008974"/>
          </a:xfrm>
          <a:prstGeom prst="rect">
            <a:avLst/>
          </a:prstGeom>
          <a:noFill/>
          <a:ln>
            <a:noFill/>
          </a:ln>
        </p:spPr>
      </p:pic>
      <p:sp>
        <p:nvSpPr>
          <p:cNvPr id="408" name="Google Shape;408;p59"/>
          <p:cNvSpPr/>
          <p:nvPr/>
        </p:nvSpPr>
        <p:spPr>
          <a:xfrm>
            <a:off x="3679825" y="1241081"/>
            <a:ext cx="691200" cy="691200"/>
          </a:xfrm>
          <a:prstGeom prst="ellipse">
            <a:avLst/>
          </a:prstGeom>
          <a:solidFill>
            <a:schemeClr val="accent4"/>
          </a:solidFill>
          <a:ln w="38100"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3081" b="1">
                <a:solidFill>
                  <a:schemeClr val="lt1"/>
                </a:solidFill>
                <a:latin typeface="Helvetica Neue"/>
                <a:ea typeface="Helvetica Neue"/>
                <a:cs typeface="Helvetica Neue"/>
                <a:sym typeface="Helvetica Neue"/>
              </a:rPr>
              <a:t>C</a:t>
            </a:r>
            <a:endParaRPr sz="3081" b="1">
              <a:solidFill>
                <a:schemeClr val="lt1"/>
              </a:solidFill>
              <a:latin typeface="Helvetica Neue"/>
              <a:ea typeface="Helvetica Neue"/>
              <a:cs typeface="Helvetica Neue"/>
              <a:sym typeface="Helvetica Neue"/>
            </a:endParaRPr>
          </a:p>
        </p:txBody>
      </p:sp>
      <p:pic>
        <p:nvPicPr>
          <p:cNvPr id="409" name="Google Shape;409;p59" descr="Deep Blue Cumulonimbus"/>
          <p:cNvPicPr preferRelativeResize="0"/>
          <p:nvPr/>
        </p:nvPicPr>
        <p:blipFill rotWithShape="1">
          <a:blip r:embed="rId4">
            <a:alphaModFix/>
          </a:blip>
          <a:srcRect/>
          <a:stretch/>
        </p:blipFill>
        <p:spPr>
          <a:xfrm>
            <a:off x="2748375" y="1802957"/>
            <a:ext cx="2554117" cy="3283865"/>
          </a:xfrm>
          <a:prstGeom prst="rect">
            <a:avLst/>
          </a:prstGeom>
          <a:noFill/>
          <a:ln>
            <a:noFill/>
          </a:ln>
        </p:spPr>
      </p:pic>
      <p:sp>
        <p:nvSpPr>
          <p:cNvPr id="410" name="Google Shape;410;p59"/>
          <p:cNvSpPr txBox="1">
            <a:spLocks noGrp="1"/>
          </p:cNvSpPr>
          <p:nvPr>
            <p:ph type="body" idx="1"/>
          </p:nvPr>
        </p:nvSpPr>
        <p:spPr>
          <a:xfrm>
            <a:off x="5431325" y="1583650"/>
            <a:ext cx="3321600" cy="31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lt1"/>
                </a:solidFill>
              </a:rPr>
              <a:t>Cumulus  is used for puffy clouds.</a:t>
            </a:r>
            <a:endParaRPr sz="2200" b="1">
              <a:solidFill>
                <a:schemeClr val="lt1"/>
              </a:solidFill>
            </a:endParaRPr>
          </a:p>
          <a:p>
            <a:pPr marL="0" lvl="0" indent="0" algn="l" rtl="0">
              <a:spcBef>
                <a:spcPts val="1000"/>
              </a:spcBef>
              <a:spcAft>
                <a:spcPts val="0"/>
              </a:spcAft>
              <a:buNone/>
            </a:pPr>
            <a:r>
              <a:rPr lang="en" sz="2200" b="1">
                <a:solidFill>
                  <a:schemeClr val="lt1"/>
                </a:solidFill>
              </a:rPr>
              <a:t>Nimbus  is used when a cloud is raining or snowing (precipitation).</a:t>
            </a:r>
            <a:endParaRPr sz="2200" b="1">
              <a:solidFill>
                <a:schemeClr val="lt1"/>
              </a:solidFill>
            </a:endParaRPr>
          </a:p>
          <a:p>
            <a:pPr marL="0" lvl="0" indent="0" algn="l" rtl="0">
              <a:spcBef>
                <a:spcPts val="1000"/>
              </a:spcBef>
              <a:spcAft>
                <a:spcPts val="1000"/>
              </a:spcAft>
              <a:buNone/>
            </a:pPr>
            <a:r>
              <a:rPr lang="en" sz="2200" b="1">
                <a:solidFill>
                  <a:schemeClr val="lt1"/>
                </a:solidFill>
              </a:rPr>
              <a:t>Cumulo   nimbus  are thunderstorms.</a:t>
            </a:r>
            <a:endParaRPr sz="2200" b="1">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0"/>
          <p:cNvSpPr txBox="1">
            <a:spLocks noGrp="1"/>
          </p:cNvSpPr>
          <p:nvPr>
            <p:ph type="title" idx="4294967295"/>
          </p:nvPr>
        </p:nvSpPr>
        <p:spPr>
          <a:xfrm>
            <a:off x="311150" y="1635125"/>
            <a:ext cx="8521700" cy="18224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FFFFFF"/>
              </a:buClr>
              <a:buSzPts val="1800"/>
              <a:buFont typeface="Helvetica Neue"/>
              <a:buNone/>
              <a:tabLst/>
              <a:defRPr/>
            </a:pPr>
            <a:r>
              <a:rPr kumimoji="0" lang="en-US" sz="5100" b="0" i="0" u="none" strike="noStrike" kern="0" cap="none" spc="0" normalizeH="0" baseline="0" noProof="0" dirty="0">
                <a:ln>
                  <a:noFill/>
                </a:ln>
                <a:solidFill>
                  <a:srgbClr val="FFFFFF"/>
                </a:solidFill>
                <a:effectLst/>
                <a:uLnTx/>
                <a:uFillTx/>
                <a:latin typeface="Oswald"/>
                <a:ea typeface="Oswald"/>
                <a:cs typeface="Oswald"/>
                <a:sym typeface="Oswald"/>
              </a:rPr>
              <a:t>Quick Review:</a:t>
            </a:r>
            <a:br>
              <a:rPr kumimoji="0" lang="en-US" sz="5100" b="0" i="0" u="none" strike="noStrike" kern="0" cap="none" spc="0" normalizeH="0" baseline="0" noProof="0" dirty="0">
                <a:ln>
                  <a:noFill/>
                </a:ln>
                <a:solidFill>
                  <a:srgbClr val="FFFFFF"/>
                </a:solidFill>
                <a:effectLst/>
                <a:uLnTx/>
                <a:uFillTx/>
                <a:latin typeface="Oswald"/>
                <a:ea typeface="Oswald"/>
                <a:cs typeface="Oswald"/>
                <a:sym typeface="Oswald"/>
              </a:rPr>
            </a:br>
            <a:r>
              <a:rPr kumimoji="0" lang="en-US" sz="5100" b="0" i="0" u="none" strike="noStrike" kern="0" cap="none" spc="0" normalizeH="0" baseline="0" noProof="0" dirty="0">
                <a:ln>
                  <a:noFill/>
                </a:ln>
                <a:solidFill>
                  <a:srgbClr val="FFFFFF"/>
                </a:solidFill>
                <a:effectLst/>
                <a:uLnTx/>
                <a:uFillTx/>
                <a:latin typeface="Oswald"/>
                <a:ea typeface="Oswald"/>
                <a:cs typeface="Oswald"/>
                <a:sym typeface="Oswald"/>
              </a:rPr>
              <a:t>Rainmaker and Obscuration Cards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1">
            <a:extLst>
              <a:ext uri="{C183D7F6-B498-43B3-948B-1728B52AA6E4}">
                <adec:decorative xmlns:adec="http://schemas.microsoft.com/office/drawing/2017/decorative" val="1"/>
              </a:ext>
            </a:extLst>
          </p:cNvPr>
          <p:cNvSpPr/>
          <p:nvPr/>
        </p:nvSpPr>
        <p:spPr>
          <a:xfrm>
            <a:off x="4358160" y="3039255"/>
            <a:ext cx="1274700" cy="417300"/>
          </a:xfrm>
          <a:prstGeom prst="roundRect">
            <a:avLst>
              <a:gd name="adj" fmla="val 16667"/>
            </a:avLst>
          </a:prstGeom>
          <a:solidFill>
            <a:srgbClr val="FBD65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80000"/>
              </a:solidFill>
              <a:latin typeface="Helvetica Neue"/>
              <a:ea typeface="Helvetica Neue"/>
              <a:cs typeface="Helvetica Neue"/>
              <a:sym typeface="Helvetica Neue"/>
            </a:endParaRPr>
          </a:p>
        </p:txBody>
      </p:sp>
      <p:sp>
        <p:nvSpPr>
          <p:cNvPr id="421" name="Google Shape;421;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Rainmaker Cards</a:t>
            </a:r>
            <a:endParaRPr/>
          </a:p>
        </p:txBody>
      </p:sp>
      <p:pic>
        <p:nvPicPr>
          <p:cNvPr id="422" name="Google Shape;422;p61" descr="Deep Blue Cumulonimbus card with a lightning bolt symbol inside a raindrop."/>
          <p:cNvPicPr preferRelativeResize="0"/>
          <p:nvPr/>
        </p:nvPicPr>
        <p:blipFill>
          <a:blip r:embed="rId3">
            <a:alphaModFix/>
          </a:blip>
          <a:stretch>
            <a:fillRect/>
          </a:stretch>
        </p:blipFill>
        <p:spPr>
          <a:xfrm>
            <a:off x="152400" y="1086897"/>
            <a:ext cx="2971870" cy="3820976"/>
          </a:xfrm>
          <a:prstGeom prst="rect">
            <a:avLst/>
          </a:prstGeom>
          <a:noFill/>
          <a:ln>
            <a:noFill/>
          </a:ln>
        </p:spPr>
      </p:pic>
      <p:sp>
        <p:nvSpPr>
          <p:cNvPr id="423" name="Google Shape;423;p61"/>
          <p:cNvSpPr txBox="1">
            <a:spLocks noGrp="1"/>
          </p:cNvSpPr>
          <p:nvPr>
            <p:ph type="body" idx="1"/>
          </p:nvPr>
        </p:nvSpPr>
        <p:spPr>
          <a:xfrm>
            <a:off x="2949887" y="1429533"/>
            <a:ext cx="5800200" cy="20232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200" b="1">
                <a:solidFill>
                  <a:schemeClr val="lt1"/>
                </a:solidFill>
              </a:rPr>
              <a:t>Cumulonimbus clouds are thunderstorms. If you are outside during one, you may want to go back indoors. </a:t>
            </a:r>
            <a:br>
              <a:rPr lang="en" sz="2200" b="1">
                <a:solidFill>
                  <a:schemeClr val="lt1"/>
                </a:solidFill>
              </a:rPr>
            </a:br>
            <a:br>
              <a:rPr lang="en" sz="2200" b="1">
                <a:solidFill>
                  <a:schemeClr val="lt1"/>
                </a:solidFill>
              </a:rPr>
            </a:br>
            <a:r>
              <a:rPr lang="en" sz="2200" b="1">
                <a:solidFill>
                  <a:schemeClr val="lt1"/>
                </a:solidFill>
              </a:rPr>
              <a:t>This card  </a:t>
            </a:r>
            <a:r>
              <a:rPr lang="en" sz="2200" b="1">
                <a:solidFill>
                  <a:schemeClr val="dk1"/>
                </a:solidFill>
              </a:rPr>
              <a:t>reverses</a:t>
            </a:r>
            <a:r>
              <a:rPr lang="en" sz="2200" b="1">
                <a:solidFill>
                  <a:schemeClr val="lt1"/>
                </a:solidFill>
              </a:rPr>
              <a:t>  the direction of play.</a:t>
            </a:r>
            <a:br>
              <a:rPr lang="en" sz="2200" b="1">
                <a:solidFill>
                  <a:schemeClr val="lt1"/>
                </a:solidFill>
              </a:rPr>
            </a:br>
            <a:endParaRPr sz="2200" b="1">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2">
            <a:extLst>
              <a:ext uri="{C183D7F6-B498-43B3-948B-1728B52AA6E4}">
                <adec:decorative xmlns:adec="http://schemas.microsoft.com/office/drawing/2017/decorative" val="1"/>
              </a:ext>
            </a:extLst>
          </p:cNvPr>
          <p:cNvSpPr/>
          <p:nvPr/>
        </p:nvSpPr>
        <p:spPr>
          <a:xfrm>
            <a:off x="4478990" y="4159209"/>
            <a:ext cx="837300" cy="392700"/>
          </a:xfrm>
          <a:prstGeom prst="roundRect">
            <a:avLst>
              <a:gd name="adj" fmla="val 16667"/>
            </a:avLst>
          </a:prstGeom>
          <a:solidFill>
            <a:srgbClr val="FBD65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429" name="Google Shape;429;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Review: Rainmaker Cards </a:t>
            </a:r>
            <a:r>
              <a:rPr lang="en" dirty="0">
                <a:solidFill>
                  <a:srgbClr val="4276B6"/>
                </a:solidFill>
              </a:rPr>
              <a:t>2</a:t>
            </a:r>
            <a:endParaRPr dirty="0">
              <a:solidFill>
                <a:srgbClr val="4276B6"/>
              </a:solidFill>
            </a:endParaRPr>
          </a:p>
        </p:txBody>
      </p:sp>
      <p:pic>
        <p:nvPicPr>
          <p:cNvPr id="430" name="Google Shape;430;p62" descr="Deep Blue Nimbostratus card with a skip symbol inside of a raindrop."/>
          <p:cNvPicPr preferRelativeResize="0"/>
          <p:nvPr/>
        </p:nvPicPr>
        <p:blipFill>
          <a:blip r:embed="rId3">
            <a:alphaModFix/>
          </a:blip>
          <a:stretch>
            <a:fillRect/>
          </a:stretch>
        </p:blipFill>
        <p:spPr>
          <a:xfrm>
            <a:off x="152400" y="1087128"/>
            <a:ext cx="2971870" cy="3820976"/>
          </a:xfrm>
          <a:prstGeom prst="rect">
            <a:avLst/>
          </a:prstGeom>
          <a:noFill/>
          <a:ln>
            <a:noFill/>
          </a:ln>
        </p:spPr>
      </p:pic>
      <p:sp>
        <p:nvSpPr>
          <p:cNvPr id="431" name="Google Shape;431;p62"/>
          <p:cNvSpPr txBox="1">
            <a:spLocks noGrp="1"/>
          </p:cNvSpPr>
          <p:nvPr>
            <p:ph type="body" idx="1"/>
          </p:nvPr>
        </p:nvSpPr>
        <p:spPr>
          <a:xfrm>
            <a:off x="3071475" y="1377314"/>
            <a:ext cx="5681400" cy="3110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200" b="1">
                <a:solidFill>
                  <a:schemeClr val="lt1"/>
                </a:solidFill>
              </a:rPr>
              <a:t>Nimbostratus clouds produce more of a persistent drizzle that can last all day. If you don’t like going out in the rain, are outside during one, you might not go outside at all when a nimbostratus cloud is around. </a:t>
            </a:r>
            <a:br>
              <a:rPr lang="en" sz="2200" b="1">
                <a:solidFill>
                  <a:schemeClr val="lt1"/>
                </a:solidFill>
              </a:rPr>
            </a:br>
            <a:br>
              <a:rPr lang="en" sz="2200" b="1">
                <a:solidFill>
                  <a:schemeClr val="lt1"/>
                </a:solidFill>
              </a:rPr>
            </a:br>
            <a:r>
              <a:rPr lang="en" sz="2200" b="1">
                <a:solidFill>
                  <a:schemeClr val="lt1"/>
                </a:solidFill>
              </a:rPr>
              <a:t>This card  </a:t>
            </a:r>
            <a:r>
              <a:rPr lang="en" sz="2200" b="1">
                <a:solidFill>
                  <a:schemeClr val="dk1"/>
                </a:solidFill>
              </a:rPr>
              <a:t>skips</a:t>
            </a:r>
            <a:r>
              <a:rPr lang="en" sz="2200" b="1">
                <a:solidFill>
                  <a:schemeClr val="lt1"/>
                </a:solidFill>
              </a:rPr>
              <a:t>  the next player’s turn.</a:t>
            </a:r>
            <a:endParaRPr sz="2200" b="1">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3">
            <a:extLst>
              <a:ext uri="{C183D7F6-B498-43B3-948B-1728B52AA6E4}">
                <adec:decorative xmlns:adec="http://schemas.microsoft.com/office/drawing/2017/decorative" val="1"/>
              </a:ext>
            </a:extLst>
          </p:cNvPr>
          <p:cNvSpPr/>
          <p:nvPr/>
        </p:nvSpPr>
        <p:spPr>
          <a:xfrm>
            <a:off x="1701700" y="4082561"/>
            <a:ext cx="2166600" cy="356400"/>
          </a:xfrm>
          <a:prstGeom prst="roundRect">
            <a:avLst>
              <a:gd name="adj" fmla="val 16667"/>
            </a:avLst>
          </a:prstGeom>
          <a:solidFill>
            <a:srgbClr val="FBD65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437" name="Google Shape;437;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Obscuration Cards</a:t>
            </a:r>
            <a:endParaRPr/>
          </a:p>
        </p:txBody>
      </p:sp>
      <p:sp>
        <p:nvSpPr>
          <p:cNvPr id="438" name="Google Shape;438;p63"/>
          <p:cNvSpPr txBox="1">
            <a:spLocks noGrp="1"/>
          </p:cNvSpPr>
          <p:nvPr>
            <p:ph type="body" idx="1"/>
          </p:nvPr>
        </p:nvSpPr>
        <p:spPr>
          <a:xfrm>
            <a:off x="217350" y="3302403"/>
            <a:ext cx="8709300" cy="13020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chemeClr val="lt1"/>
                </a:solidFill>
              </a:rPr>
              <a:t>In real life, an obscuration is something blocking your view of the sky, like dust or smoke. When someone plays an obscuration card, the next player  </a:t>
            </a:r>
            <a:r>
              <a:rPr lang="en" sz="2000" b="1">
                <a:solidFill>
                  <a:schemeClr val="dk1"/>
                </a:solidFill>
              </a:rPr>
              <a:t>draws two cards</a:t>
            </a:r>
            <a:r>
              <a:rPr lang="en" sz="2000" b="1">
                <a:solidFill>
                  <a:schemeClr val="lt1"/>
                </a:solidFill>
              </a:rPr>
              <a:t>  at the start of their turn. Then, they may play any card from their hand. </a:t>
            </a:r>
            <a:endParaRPr sz="2000" b="1">
              <a:solidFill>
                <a:schemeClr val="lt1"/>
              </a:solidFill>
            </a:endParaRPr>
          </a:p>
        </p:txBody>
      </p:sp>
      <p:pic>
        <p:nvPicPr>
          <p:cNvPr id="439" name="Google Shape;439;p63" descr="Smoke"/>
          <p:cNvPicPr preferRelativeResize="0"/>
          <p:nvPr/>
        </p:nvPicPr>
        <p:blipFill>
          <a:blip r:embed="rId3">
            <a:alphaModFix/>
          </a:blip>
          <a:stretch>
            <a:fillRect/>
          </a:stretch>
        </p:blipFill>
        <p:spPr>
          <a:xfrm>
            <a:off x="0" y="868400"/>
            <a:ext cx="2100696" cy="2700891"/>
          </a:xfrm>
          <a:prstGeom prst="rect">
            <a:avLst/>
          </a:prstGeom>
          <a:noFill/>
          <a:ln>
            <a:noFill/>
          </a:ln>
        </p:spPr>
      </p:pic>
      <p:pic>
        <p:nvPicPr>
          <p:cNvPr id="440" name="Google Shape;440;p63" descr="Heavy Snow"/>
          <p:cNvPicPr preferRelativeResize="0"/>
          <p:nvPr/>
        </p:nvPicPr>
        <p:blipFill>
          <a:blip r:embed="rId4">
            <a:alphaModFix/>
          </a:blip>
          <a:stretch>
            <a:fillRect/>
          </a:stretch>
        </p:blipFill>
        <p:spPr>
          <a:xfrm>
            <a:off x="932525" y="836946"/>
            <a:ext cx="2125176" cy="2732360"/>
          </a:xfrm>
          <a:prstGeom prst="rect">
            <a:avLst/>
          </a:prstGeom>
          <a:noFill/>
          <a:ln>
            <a:noFill/>
          </a:ln>
        </p:spPr>
      </p:pic>
      <p:pic>
        <p:nvPicPr>
          <p:cNvPr id="441" name="Google Shape;441;p63" descr="Dust"/>
          <p:cNvPicPr preferRelativeResize="0"/>
          <p:nvPr/>
        </p:nvPicPr>
        <p:blipFill rotWithShape="1">
          <a:blip r:embed="rId5">
            <a:alphaModFix/>
          </a:blip>
          <a:srcRect r="-5108" b="-5108"/>
          <a:stretch/>
        </p:blipFill>
        <p:spPr>
          <a:xfrm>
            <a:off x="1943121" y="836953"/>
            <a:ext cx="2242267" cy="2882895"/>
          </a:xfrm>
          <a:prstGeom prst="rect">
            <a:avLst/>
          </a:prstGeom>
          <a:noFill/>
          <a:ln>
            <a:noFill/>
          </a:ln>
        </p:spPr>
      </p:pic>
      <p:pic>
        <p:nvPicPr>
          <p:cNvPr id="442" name="Google Shape;442;p63" descr="Heavy Rain"/>
          <p:cNvPicPr preferRelativeResize="0"/>
          <p:nvPr/>
        </p:nvPicPr>
        <p:blipFill>
          <a:blip r:embed="rId6">
            <a:alphaModFix/>
          </a:blip>
          <a:stretch>
            <a:fillRect/>
          </a:stretch>
        </p:blipFill>
        <p:spPr>
          <a:xfrm>
            <a:off x="3070808" y="836957"/>
            <a:ext cx="2125176" cy="2732336"/>
          </a:xfrm>
          <a:prstGeom prst="rect">
            <a:avLst/>
          </a:prstGeom>
          <a:noFill/>
          <a:ln>
            <a:noFill/>
          </a:ln>
        </p:spPr>
      </p:pic>
      <p:pic>
        <p:nvPicPr>
          <p:cNvPr id="443" name="Google Shape;443;p63" descr="Haze"/>
          <p:cNvPicPr preferRelativeResize="0"/>
          <p:nvPr/>
        </p:nvPicPr>
        <p:blipFill>
          <a:blip r:embed="rId7">
            <a:alphaModFix/>
          </a:blip>
          <a:stretch>
            <a:fillRect/>
          </a:stretch>
        </p:blipFill>
        <p:spPr>
          <a:xfrm>
            <a:off x="4081405" y="836959"/>
            <a:ext cx="2125176" cy="2732332"/>
          </a:xfrm>
          <a:prstGeom prst="rect">
            <a:avLst/>
          </a:prstGeom>
          <a:noFill/>
          <a:ln>
            <a:noFill/>
          </a:ln>
        </p:spPr>
      </p:pic>
      <p:pic>
        <p:nvPicPr>
          <p:cNvPr id="444" name="Google Shape;444;p63" descr="Sand"/>
          <p:cNvPicPr preferRelativeResize="0"/>
          <p:nvPr/>
        </p:nvPicPr>
        <p:blipFill>
          <a:blip r:embed="rId8">
            <a:alphaModFix/>
          </a:blip>
          <a:stretch>
            <a:fillRect/>
          </a:stretch>
        </p:blipFill>
        <p:spPr>
          <a:xfrm>
            <a:off x="5092002" y="852678"/>
            <a:ext cx="2100696" cy="2700894"/>
          </a:xfrm>
          <a:prstGeom prst="rect">
            <a:avLst/>
          </a:prstGeom>
          <a:noFill/>
          <a:ln>
            <a:noFill/>
          </a:ln>
        </p:spPr>
      </p:pic>
      <p:pic>
        <p:nvPicPr>
          <p:cNvPr id="445" name="Google Shape;445;p63" descr="Sea Spray"/>
          <p:cNvPicPr preferRelativeResize="0"/>
          <p:nvPr/>
        </p:nvPicPr>
        <p:blipFill>
          <a:blip r:embed="rId9">
            <a:alphaModFix/>
          </a:blip>
          <a:stretch>
            <a:fillRect/>
          </a:stretch>
        </p:blipFill>
        <p:spPr>
          <a:xfrm>
            <a:off x="6078117" y="852678"/>
            <a:ext cx="2100696" cy="2700894"/>
          </a:xfrm>
          <a:prstGeom prst="rect">
            <a:avLst/>
          </a:prstGeom>
          <a:noFill/>
          <a:ln>
            <a:noFill/>
          </a:ln>
        </p:spPr>
      </p:pic>
      <p:pic>
        <p:nvPicPr>
          <p:cNvPr id="446" name="Google Shape;446;p63" descr="Volcanic Ash"/>
          <p:cNvPicPr preferRelativeResize="0"/>
          <p:nvPr/>
        </p:nvPicPr>
        <p:blipFill>
          <a:blip r:embed="rId10">
            <a:alphaModFix/>
          </a:blip>
          <a:stretch>
            <a:fillRect/>
          </a:stretch>
        </p:blipFill>
        <p:spPr>
          <a:xfrm>
            <a:off x="7064233" y="836944"/>
            <a:ext cx="2125176" cy="27323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Play</a:t>
            </a:r>
            <a:endParaRPr/>
          </a:p>
        </p:txBody>
      </p:sp>
      <p:sp>
        <p:nvSpPr>
          <p:cNvPr id="160" name="Google Shape;160;p37"/>
          <p:cNvSpPr txBox="1">
            <a:spLocks noGrp="1"/>
          </p:cNvSpPr>
          <p:nvPr>
            <p:ph type="body" idx="1"/>
          </p:nvPr>
        </p:nvSpPr>
        <p:spPr>
          <a:xfrm>
            <a:off x="4991100" y="1152475"/>
            <a:ext cx="3841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Each cloud card has a sky color and a cloud type. There are 5 different sky colors and 11 cloud types.</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You play by either matching the cloud type or sky color.</a:t>
            </a:r>
            <a:endParaRPr sz="1900"/>
          </a:p>
        </p:txBody>
      </p:sp>
      <p:pic>
        <p:nvPicPr>
          <p:cNvPr id="161" name="Google Shape;161;p37" descr="A playing card with &quot;Blue&quot; at the top and &quot;Cirrostratus at the bottom. The center of the card is divided into three sections, with a cloud illustration in the top section. &quot;Blue&quot; is labelled Sky Color, and &quot;Cirrostratus&quot; is labelled Cloud Type."/>
          <p:cNvPicPr preferRelativeResize="0"/>
          <p:nvPr/>
        </p:nvPicPr>
        <p:blipFill rotWithShape="1">
          <a:blip r:embed="rId3">
            <a:alphaModFix/>
          </a:blip>
          <a:srcRect l="4991" r="13456"/>
          <a:stretch/>
        </p:blipFill>
        <p:spPr>
          <a:xfrm>
            <a:off x="311700" y="1152475"/>
            <a:ext cx="4529280" cy="3416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cxnSp>
        <p:nvCxnSpPr>
          <p:cNvPr id="488" name="Google Shape;488;p65">
            <a:extLst>
              <a:ext uri="{C183D7F6-B498-43B3-948B-1728B52AA6E4}">
                <adec:decorative xmlns:adec="http://schemas.microsoft.com/office/drawing/2017/decorative" val="1"/>
              </a:ext>
            </a:extLst>
          </p:cNvPr>
          <p:cNvCxnSpPr/>
          <p:nvPr/>
        </p:nvCxnSpPr>
        <p:spPr>
          <a:xfrm>
            <a:off x="-3442" y="1642025"/>
            <a:ext cx="9150900" cy="0"/>
          </a:xfrm>
          <a:prstGeom prst="straightConnector1">
            <a:avLst/>
          </a:prstGeom>
          <a:noFill/>
          <a:ln w="38100" cap="flat" cmpd="sng">
            <a:solidFill>
              <a:schemeClr val="lt1"/>
            </a:solidFill>
            <a:prstDash val="solid"/>
            <a:round/>
            <a:headEnd type="none" w="med" len="med"/>
            <a:tailEnd type="none" w="med" len="med"/>
          </a:ln>
        </p:spPr>
      </p:cxnSp>
      <p:cxnSp>
        <p:nvCxnSpPr>
          <p:cNvPr id="489" name="Google Shape;489;p65">
            <a:extLst>
              <a:ext uri="{C183D7F6-B498-43B3-948B-1728B52AA6E4}">
                <adec:decorative xmlns:adec="http://schemas.microsoft.com/office/drawing/2017/decorative" val="1"/>
              </a:ext>
            </a:extLst>
          </p:cNvPr>
          <p:cNvCxnSpPr/>
          <p:nvPr/>
        </p:nvCxnSpPr>
        <p:spPr>
          <a:xfrm>
            <a:off x="883" y="3367775"/>
            <a:ext cx="9150900" cy="0"/>
          </a:xfrm>
          <a:prstGeom prst="straightConnector1">
            <a:avLst/>
          </a:prstGeom>
          <a:noFill/>
          <a:ln w="38100" cap="flat" cmpd="sng">
            <a:solidFill>
              <a:schemeClr val="lt1"/>
            </a:solidFill>
            <a:prstDash val="solid"/>
            <a:round/>
            <a:headEnd type="none" w="med" len="med"/>
            <a:tailEnd type="none" w="med" len="med"/>
          </a:ln>
        </p:spPr>
      </p:cxnSp>
      <p:sp>
        <p:nvSpPr>
          <p:cNvPr id="490" name="Google Shape;490;p65"/>
          <p:cNvSpPr txBox="1">
            <a:spLocks noGrp="1"/>
          </p:cNvSpPr>
          <p:nvPr>
            <p:ph type="title"/>
          </p:nvPr>
        </p:nvSpPr>
        <p:spPr>
          <a:xfrm>
            <a:off x="90225" y="-572700"/>
            <a:ext cx="8738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Cloud Pronunciation Guide</a:t>
            </a:r>
            <a:endParaRPr/>
          </a:p>
        </p:txBody>
      </p:sp>
      <p:grpSp>
        <p:nvGrpSpPr>
          <p:cNvPr id="491" name="Google Shape;491;p65">
            <a:extLst>
              <a:ext uri="{C183D7F6-B498-43B3-948B-1728B52AA6E4}">
                <adec:decorative xmlns:adec="http://schemas.microsoft.com/office/drawing/2017/decorative" val="1"/>
              </a:ext>
            </a:extLst>
          </p:cNvPr>
          <p:cNvGrpSpPr/>
          <p:nvPr/>
        </p:nvGrpSpPr>
        <p:grpSpPr>
          <a:xfrm>
            <a:off x="6881675" y="1463140"/>
            <a:ext cx="2262300" cy="3385523"/>
            <a:chOff x="6881675" y="1929772"/>
            <a:chExt cx="2262300" cy="3385523"/>
          </a:xfrm>
        </p:grpSpPr>
        <p:pic>
          <p:nvPicPr>
            <p:cNvPr id="492" name="Google Shape;492;p65">
              <a:extLst>
                <a:ext uri="{C183D7F6-B498-43B3-948B-1728B52AA6E4}">
                  <adec:decorative xmlns:adec="http://schemas.microsoft.com/office/drawing/2017/decorative" val="1"/>
                </a:ext>
              </a:extLst>
            </p:cNvPr>
            <p:cNvPicPr preferRelativeResize="0"/>
            <p:nvPr/>
          </p:nvPicPr>
          <p:blipFill rotWithShape="1">
            <a:blip r:embed="rId3">
              <a:alphaModFix/>
            </a:blip>
            <a:srcRect r="34503"/>
            <a:stretch/>
          </p:blipFill>
          <p:spPr>
            <a:xfrm>
              <a:off x="7644875" y="1929772"/>
              <a:ext cx="1499100" cy="2854325"/>
            </a:xfrm>
            <a:prstGeom prst="rect">
              <a:avLst/>
            </a:prstGeom>
            <a:noFill/>
            <a:ln>
              <a:noFill/>
            </a:ln>
          </p:spPr>
        </p:pic>
        <p:sp>
          <p:nvSpPr>
            <p:cNvPr id="493" name="Google Shape;493;p65"/>
            <p:cNvSpPr txBox="1"/>
            <p:nvPr/>
          </p:nvSpPr>
          <p:spPr>
            <a:xfrm>
              <a:off x="6881675" y="4795695"/>
              <a:ext cx="2262300" cy="51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Cumulonimbus </a:t>
              </a:r>
              <a:r>
                <a:rPr lang="en" sz="1500">
                  <a:solidFill>
                    <a:srgbClr val="FFFFFF"/>
                  </a:solidFill>
                  <a:latin typeface="Helvetica Neue"/>
                  <a:ea typeface="Helvetica Neue"/>
                  <a:cs typeface="Helvetica Neue"/>
                  <a:sym typeface="Helvetica Neue"/>
                </a:rPr>
                <a:t>cue-mew-low-NIM-bus</a:t>
              </a:r>
              <a:endParaRPr sz="1500">
                <a:solidFill>
                  <a:srgbClr val="FFFFFF"/>
                </a:solidFill>
                <a:latin typeface="Helvetica Neue"/>
                <a:ea typeface="Helvetica Neue"/>
                <a:cs typeface="Helvetica Neue"/>
                <a:sym typeface="Helvetica Neue"/>
              </a:endParaRPr>
            </a:p>
          </p:txBody>
        </p:sp>
      </p:grpSp>
      <p:grpSp>
        <p:nvGrpSpPr>
          <p:cNvPr id="494" name="Google Shape;494;p65">
            <a:extLst>
              <a:ext uri="{C183D7F6-B498-43B3-948B-1728B52AA6E4}">
                <adec:decorative xmlns:adec="http://schemas.microsoft.com/office/drawing/2017/decorative" val="1"/>
              </a:ext>
            </a:extLst>
          </p:cNvPr>
          <p:cNvGrpSpPr/>
          <p:nvPr/>
        </p:nvGrpSpPr>
        <p:grpSpPr>
          <a:xfrm>
            <a:off x="4912164" y="3363365"/>
            <a:ext cx="2346300" cy="1498385"/>
            <a:chOff x="5087443" y="2969239"/>
            <a:chExt cx="2346300" cy="1498385"/>
          </a:xfrm>
        </p:grpSpPr>
        <p:pic>
          <p:nvPicPr>
            <p:cNvPr id="495" name="Google Shape;495;p6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43064" y="3594924"/>
              <a:ext cx="1435050" cy="872700"/>
            </a:xfrm>
            <a:prstGeom prst="rect">
              <a:avLst/>
            </a:prstGeom>
            <a:noFill/>
            <a:ln>
              <a:noFill/>
            </a:ln>
          </p:spPr>
        </p:pic>
        <p:sp>
          <p:nvSpPr>
            <p:cNvPr id="496" name="Google Shape;496;p65"/>
            <p:cNvSpPr txBox="1"/>
            <p:nvPr/>
          </p:nvSpPr>
          <p:spPr>
            <a:xfrm>
              <a:off x="5087443" y="2969239"/>
              <a:ext cx="23463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Cumulus </a:t>
              </a:r>
              <a:endParaRPr sz="15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 sz="1500">
                  <a:solidFill>
                    <a:srgbClr val="FFFFFF"/>
                  </a:solidFill>
                  <a:latin typeface="Helvetica Neue"/>
                  <a:ea typeface="Helvetica Neue"/>
                  <a:cs typeface="Helvetica Neue"/>
                  <a:sym typeface="Helvetica Neue"/>
                </a:rPr>
                <a:t>CUE-mew-luss</a:t>
              </a:r>
              <a:endParaRPr sz="1500">
                <a:solidFill>
                  <a:srgbClr val="FFFFFF"/>
                </a:solidFill>
                <a:latin typeface="Helvetica Neue"/>
                <a:ea typeface="Helvetica Neue"/>
                <a:cs typeface="Helvetica Neue"/>
                <a:sym typeface="Helvetica Neue"/>
              </a:endParaRPr>
            </a:p>
          </p:txBody>
        </p:sp>
      </p:grpSp>
      <p:grpSp>
        <p:nvGrpSpPr>
          <p:cNvPr id="497" name="Google Shape;497;p65">
            <a:extLst>
              <a:ext uri="{C183D7F6-B498-43B3-948B-1728B52AA6E4}">
                <adec:decorative xmlns:adec="http://schemas.microsoft.com/office/drawing/2017/decorative" val="1"/>
              </a:ext>
            </a:extLst>
          </p:cNvPr>
          <p:cNvGrpSpPr/>
          <p:nvPr/>
        </p:nvGrpSpPr>
        <p:grpSpPr>
          <a:xfrm>
            <a:off x="2785925" y="3684510"/>
            <a:ext cx="2262301" cy="1177241"/>
            <a:chOff x="2786974" y="3212735"/>
            <a:chExt cx="2262301" cy="1177241"/>
          </a:xfrm>
        </p:grpSpPr>
        <p:pic>
          <p:nvPicPr>
            <p:cNvPr id="498" name="Google Shape;498;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786975" y="3833674"/>
              <a:ext cx="2262299" cy="556303"/>
            </a:xfrm>
            <a:prstGeom prst="rect">
              <a:avLst/>
            </a:prstGeom>
            <a:noFill/>
            <a:ln>
              <a:noFill/>
            </a:ln>
          </p:spPr>
        </p:pic>
        <p:sp>
          <p:nvSpPr>
            <p:cNvPr id="499" name="Google Shape;499;p65"/>
            <p:cNvSpPr txBox="1"/>
            <p:nvPr/>
          </p:nvSpPr>
          <p:spPr>
            <a:xfrm>
              <a:off x="2786974" y="3212735"/>
              <a:ext cx="2262300" cy="53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Stratocumulus </a:t>
              </a:r>
              <a:r>
                <a:rPr lang="en" sz="1500">
                  <a:solidFill>
                    <a:srgbClr val="FFFFFF"/>
                  </a:solidFill>
                  <a:latin typeface="Helvetica Neue"/>
                  <a:ea typeface="Helvetica Neue"/>
                  <a:cs typeface="Helvetica Neue"/>
                  <a:sym typeface="Helvetica Neue"/>
                </a:rPr>
                <a:t>strat-oh-CUE-mew-luss</a:t>
              </a:r>
              <a:endParaRPr sz="1500">
                <a:solidFill>
                  <a:srgbClr val="FFFFFF"/>
                </a:solidFill>
                <a:latin typeface="Helvetica Neue"/>
                <a:ea typeface="Helvetica Neue"/>
                <a:cs typeface="Helvetica Neue"/>
                <a:sym typeface="Helvetica Neue"/>
              </a:endParaRPr>
            </a:p>
          </p:txBody>
        </p:sp>
      </p:grpSp>
      <p:grpSp>
        <p:nvGrpSpPr>
          <p:cNvPr id="500" name="Google Shape;500;p65">
            <a:extLst>
              <a:ext uri="{C183D7F6-B498-43B3-948B-1728B52AA6E4}">
                <adec:decorative xmlns:adec="http://schemas.microsoft.com/office/drawing/2017/decorative" val="1"/>
              </a:ext>
            </a:extLst>
          </p:cNvPr>
          <p:cNvGrpSpPr/>
          <p:nvPr/>
        </p:nvGrpSpPr>
        <p:grpSpPr>
          <a:xfrm>
            <a:off x="368975" y="3603353"/>
            <a:ext cx="2067550" cy="1099648"/>
            <a:chOff x="520205" y="3395696"/>
            <a:chExt cx="2067550" cy="1099648"/>
          </a:xfrm>
        </p:grpSpPr>
        <p:pic>
          <p:nvPicPr>
            <p:cNvPr id="501" name="Google Shape;501;p6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20205" y="3832924"/>
              <a:ext cx="2067550" cy="662420"/>
            </a:xfrm>
            <a:prstGeom prst="rect">
              <a:avLst/>
            </a:prstGeom>
            <a:noFill/>
            <a:ln>
              <a:noFill/>
            </a:ln>
          </p:spPr>
        </p:pic>
        <p:sp>
          <p:nvSpPr>
            <p:cNvPr id="502" name="Google Shape;502;p65"/>
            <p:cNvSpPr txBox="1"/>
            <p:nvPr/>
          </p:nvSpPr>
          <p:spPr>
            <a:xfrm>
              <a:off x="659381" y="3395696"/>
              <a:ext cx="1789200" cy="34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Stratus </a:t>
              </a:r>
              <a:r>
                <a:rPr lang="en" sz="1500">
                  <a:solidFill>
                    <a:srgbClr val="FFFFFF"/>
                  </a:solidFill>
                  <a:latin typeface="Helvetica Neue"/>
                  <a:ea typeface="Helvetica Neue"/>
                  <a:cs typeface="Helvetica Neue"/>
                  <a:sym typeface="Helvetica Neue"/>
                </a:rPr>
                <a:t>STRAT-us</a:t>
              </a:r>
              <a:endParaRPr sz="1500">
                <a:solidFill>
                  <a:srgbClr val="FFFFFF"/>
                </a:solidFill>
                <a:latin typeface="Helvetica Neue"/>
                <a:ea typeface="Helvetica Neue"/>
                <a:cs typeface="Helvetica Neue"/>
                <a:sym typeface="Helvetica Neue"/>
              </a:endParaRPr>
            </a:p>
          </p:txBody>
        </p:sp>
      </p:grpSp>
      <p:grpSp>
        <p:nvGrpSpPr>
          <p:cNvPr id="503" name="Google Shape;503;p65">
            <a:extLst>
              <a:ext uri="{C183D7F6-B498-43B3-948B-1728B52AA6E4}">
                <adec:decorative xmlns:adec="http://schemas.microsoft.com/office/drawing/2017/decorative" val="1"/>
              </a:ext>
            </a:extLst>
          </p:cNvPr>
          <p:cNvGrpSpPr/>
          <p:nvPr/>
        </p:nvGrpSpPr>
        <p:grpSpPr>
          <a:xfrm>
            <a:off x="5200623" y="1701797"/>
            <a:ext cx="2262300" cy="1441885"/>
            <a:chOff x="4845375" y="1239755"/>
            <a:chExt cx="2262300" cy="1441885"/>
          </a:xfrm>
        </p:grpSpPr>
        <p:pic>
          <p:nvPicPr>
            <p:cNvPr id="504" name="Google Shape;504;p6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4946597" y="1879103"/>
              <a:ext cx="2074357" cy="802538"/>
            </a:xfrm>
            <a:prstGeom prst="rect">
              <a:avLst/>
            </a:prstGeom>
            <a:noFill/>
            <a:ln>
              <a:noFill/>
            </a:ln>
          </p:spPr>
        </p:pic>
        <p:sp>
          <p:nvSpPr>
            <p:cNvPr id="505" name="Google Shape;505;p65"/>
            <p:cNvSpPr txBox="1"/>
            <p:nvPr/>
          </p:nvSpPr>
          <p:spPr>
            <a:xfrm>
              <a:off x="4845375" y="1239755"/>
              <a:ext cx="2262300" cy="53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Altocumulus </a:t>
              </a:r>
              <a:r>
                <a:rPr lang="en" sz="1500">
                  <a:solidFill>
                    <a:srgbClr val="FFFFFF"/>
                  </a:solidFill>
                  <a:latin typeface="Helvetica Neue"/>
                  <a:ea typeface="Helvetica Neue"/>
                  <a:cs typeface="Helvetica Neue"/>
                  <a:sym typeface="Helvetica Neue"/>
                </a:rPr>
                <a:t>all-toe-CUE-mew-luss</a:t>
              </a:r>
              <a:endParaRPr sz="1500">
                <a:solidFill>
                  <a:srgbClr val="FFFFFF"/>
                </a:solidFill>
                <a:latin typeface="Helvetica Neue"/>
                <a:ea typeface="Helvetica Neue"/>
                <a:cs typeface="Helvetica Neue"/>
                <a:sym typeface="Helvetica Neue"/>
              </a:endParaRPr>
            </a:p>
          </p:txBody>
        </p:sp>
      </p:grpSp>
      <p:grpSp>
        <p:nvGrpSpPr>
          <p:cNvPr id="506" name="Google Shape;506;p65">
            <a:extLst>
              <a:ext uri="{C183D7F6-B498-43B3-948B-1728B52AA6E4}">
                <adec:decorative xmlns:adec="http://schemas.microsoft.com/office/drawing/2017/decorative" val="1"/>
              </a:ext>
            </a:extLst>
          </p:cNvPr>
          <p:cNvGrpSpPr/>
          <p:nvPr/>
        </p:nvGrpSpPr>
        <p:grpSpPr>
          <a:xfrm>
            <a:off x="2837700" y="2069826"/>
            <a:ext cx="2101562" cy="1489091"/>
            <a:chOff x="2605510" y="1443073"/>
            <a:chExt cx="2101562" cy="1489091"/>
          </a:xfrm>
        </p:grpSpPr>
        <p:pic>
          <p:nvPicPr>
            <p:cNvPr id="507" name="Google Shape;507;p65">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2605510" y="2065015"/>
              <a:ext cx="2101562" cy="867149"/>
            </a:xfrm>
            <a:prstGeom prst="rect">
              <a:avLst/>
            </a:prstGeom>
            <a:noFill/>
            <a:ln>
              <a:noFill/>
            </a:ln>
          </p:spPr>
        </p:pic>
        <p:sp>
          <p:nvSpPr>
            <p:cNvPr id="508" name="Google Shape;508;p65"/>
            <p:cNvSpPr txBox="1"/>
            <p:nvPr/>
          </p:nvSpPr>
          <p:spPr>
            <a:xfrm>
              <a:off x="2665566" y="1443073"/>
              <a:ext cx="1996500" cy="53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Nimbostratus </a:t>
              </a:r>
              <a:r>
                <a:rPr lang="en" sz="1500">
                  <a:solidFill>
                    <a:srgbClr val="FFFFFF"/>
                  </a:solidFill>
                  <a:latin typeface="Helvetica Neue"/>
                  <a:ea typeface="Helvetica Neue"/>
                  <a:cs typeface="Helvetica Neue"/>
                  <a:sym typeface="Helvetica Neue"/>
                </a:rPr>
                <a:t>nim-bo-STRAT-us</a:t>
              </a:r>
              <a:endParaRPr sz="1500">
                <a:solidFill>
                  <a:srgbClr val="FFFFFF"/>
                </a:solidFill>
                <a:latin typeface="Helvetica Neue"/>
                <a:ea typeface="Helvetica Neue"/>
                <a:cs typeface="Helvetica Neue"/>
                <a:sym typeface="Helvetica Neue"/>
              </a:endParaRPr>
            </a:p>
          </p:txBody>
        </p:sp>
      </p:grpSp>
      <p:grpSp>
        <p:nvGrpSpPr>
          <p:cNvPr id="509" name="Google Shape;509;p65">
            <a:extLst>
              <a:ext uri="{C183D7F6-B498-43B3-948B-1728B52AA6E4}">
                <adec:decorative xmlns:adec="http://schemas.microsoft.com/office/drawing/2017/decorative" val="1"/>
              </a:ext>
            </a:extLst>
          </p:cNvPr>
          <p:cNvGrpSpPr/>
          <p:nvPr/>
        </p:nvGrpSpPr>
        <p:grpSpPr>
          <a:xfrm>
            <a:off x="368973" y="1679119"/>
            <a:ext cx="2067556" cy="1282308"/>
            <a:chOff x="312895" y="1703802"/>
            <a:chExt cx="2067556" cy="1282308"/>
          </a:xfrm>
        </p:grpSpPr>
        <p:pic>
          <p:nvPicPr>
            <p:cNvPr id="510" name="Google Shape;510;p65">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312895" y="2326396"/>
              <a:ext cx="2067556" cy="659713"/>
            </a:xfrm>
            <a:prstGeom prst="rect">
              <a:avLst/>
            </a:prstGeom>
            <a:noFill/>
            <a:ln>
              <a:noFill/>
            </a:ln>
          </p:spPr>
        </p:pic>
        <p:sp>
          <p:nvSpPr>
            <p:cNvPr id="511" name="Google Shape;511;p65"/>
            <p:cNvSpPr txBox="1"/>
            <p:nvPr/>
          </p:nvSpPr>
          <p:spPr>
            <a:xfrm>
              <a:off x="348423" y="1703802"/>
              <a:ext cx="1996500" cy="53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Altostratus </a:t>
              </a:r>
              <a:r>
                <a:rPr lang="en" sz="1500">
                  <a:solidFill>
                    <a:srgbClr val="FFFFFF"/>
                  </a:solidFill>
                  <a:latin typeface="Helvetica Neue"/>
                  <a:ea typeface="Helvetica Neue"/>
                  <a:cs typeface="Helvetica Neue"/>
                  <a:sym typeface="Helvetica Neue"/>
                </a:rPr>
                <a:t>all-toe-STRAT-us</a:t>
              </a:r>
              <a:endParaRPr sz="1500">
                <a:solidFill>
                  <a:srgbClr val="FFFFFF"/>
                </a:solidFill>
                <a:latin typeface="Helvetica Neue"/>
                <a:ea typeface="Helvetica Neue"/>
                <a:cs typeface="Helvetica Neue"/>
                <a:sym typeface="Helvetica Neue"/>
              </a:endParaRPr>
            </a:p>
          </p:txBody>
        </p:sp>
      </p:grpSp>
      <p:grpSp>
        <p:nvGrpSpPr>
          <p:cNvPr id="512" name="Google Shape;512;p65">
            <a:extLst>
              <a:ext uri="{C183D7F6-B498-43B3-948B-1728B52AA6E4}">
                <adec:decorative xmlns:adec="http://schemas.microsoft.com/office/drawing/2017/decorative" val="1"/>
              </a:ext>
            </a:extLst>
          </p:cNvPr>
          <p:cNvGrpSpPr/>
          <p:nvPr/>
        </p:nvGrpSpPr>
        <p:grpSpPr>
          <a:xfrm>
            <a:off x="7020950" y="52237"/>
            <a:ext cx="2262300" cy="1128984"/>
            <a:chOff x="59075" y="-58711"/>
            <a:chExt cx="2262300" cy="1128984"/>
          </a:xfrm>
        </p:grpSpPr>
        <p:pic>
          <p:nvPicPr>
            <p:cNvPr id="513" name="Google Shape;513;p65">
              <a:extLst>
                <a:ext uri="{C183D7F6-B498-43B3-948B-1728B52AA6E4}">
                  <adec:decorative xmlns:adec="http://schemas.microsoft.com/office/drawing/2017/decorative" val="1"/>
                </a:ext>
              </a:extLst>
            </p:cNvPr>
            <p:cNvPicPr preferRelativeResize="0"/>
            <p:nvPr/>
          </p:nvPicPr>
          <p:blipFill rotWithShape="1">
            <a:blip r:embed="rId10">
              <a:alphaModFix/>
            </a:blip>
            <a:srcRect r="3781"/>
            <a:stretch/>
          </p:blipFill>
          <p:spPr>
            <a:xfrm>
              <a:off x="211929" y="366348"/>
              <a:ext cx="1956592" cy="703925"/>
            </a:xfrm>
            <a:prstGeom prst="rect">
              <a:avLst/>
            </a:prstGeom>
            <a:noFill/>
            <a:ln>
              <a:noFill/>
            </a:ln>
          </p:spPr>
        </p:pic>
        <p:sp>
          <p:nvSpPr>
            <p:cNvPr id="514" name="Google Shape;514;p65"/>
            <p:cNvSpPr txBox="1"/>
            <p:nvPr/>
          </p:nvSpPr>
          <p:spPr>
            <a:xfrm>
              <a:off x="59075" y="-58711"/>
              <a:ext cx="2262300" cy="34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Contrails</a:t>
              </a:r>
              <a:r>
                <a:rPr lang="en" sz="1500">
                  <a:solidFill>
                    <a:srgbClr val="FFFFFF"/>
                  </a:solidFill>
                  <a:latin typeface="Helvetica Neue"/>
                  <a:ea typeface="Helvetica Neue"/>
                  <a:cs typeface="Helvetica Neue"/>
                  <a:sym typeface="Helvetica Neue"/>
                </a:rPr>
                <a:t> CON-trails</a:t>
              </a:r>
              <a:endParaRPr sz="1500">
                <a:solidFill>
                  <a:srgbClr val="FFFFFF"/>
                </a:solidFill>
                <a:latin typeface="Helvetica Neue"/>
                <a:ea typeface="Helvetica Neue"/>
                <a:cs typeface="Helvetica Neue"/>
                <a:sym typeface="Helvetica Neue"/>
              </a:endParaRPr>
            </a:p>
          </p:txBody>
        </p:sp>
      </p:grpSp>
      <p:grpSp>
        <p:nvGrpSpPr>
          <p:cNvPr id="515" name="Google Shape;515;p65">
            <a:extLst>
              <a:ext uri="{C183D7F6-B498-43B3-948B-1728B52AA6E4}">
                <adec:decorative xmlns:adec="http://schemas.microsoft.com/office/drawing/2017/decorative" val="1"/>
              </a:ext>
            </a:extLst>
          </p:cNvPr>
          <p:cNvGrpSpPr/>
          <p:nvPr/>
        </p:nvGrpSpPr>
        <p:grpSpPr>
          <a:xfrm>
            <a:off x="4701861" y="52237"/>
            <a:ext cx="2262300" cy="1493777"/>
            <a:chOff x="4835750" y="-341887"/>
            <a:chExt cx="2262300" cy="1493777"/>
          </a:xfrm>
        </p:grpSpPr>
        <p:pic>
          <p:nvPicPr>
            <p:cNvPr id="516" name="Google Shape;516;p65">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4936523" y="284741"/>
              <a:ext cx="2060755" cy="867149"/>
            </a:xfrm>
            <a:prstGeom prst="rect">
              <a:avLst/>
            </a:prstGeom>
            <a:noFill/>
            <a:ln>
              <a:noFill/>
            </a:ln>
          </p:spPr>
        </p:pic>
        <p:sp>
          <p:nvSpPr>
            <p:cNvPr id="517" name="Google Shape;517;p65"/>
            <p:cNvSpPr txBox="1"/>
            <p:nvPr/>
          </p:nvSpPr>
          <p:spPr>
            <a:xfrm>
              <a:off x="4835750" y="-341887"/>
              <a:ext cx="2262300" cy="53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Cirrocumulus </a:t>
              </a:r>
              <a:r>
                <a:rPr lang="en" sz="1500">
                  <a:solidFill>
                    <a:srgbClr val="FFFFFF"/>
                  </a:solidFill>
                  <a:latin typeface="Helvetica Neue"/>
                  <a:ea typeface="Helvetica Neue"/>
                  <a:cs typeface="Helvetica Neue"/>
                  <a:sym typeface="Helvetica Neue"/>
                </a:rPr>
                <a:t>sear-oh-CUE-mew-luss</a:t>
              </a:r>
              <a:endParaRPr sz="1500">
                <a:solidFill>
                  <a:srgbClr val="FFFFFF"/>
                </a:solidFill>
                <a:latin typeface="Helvetica Neue"/>
                <a:ea typeface="Helvetica Neue"/>
                <a:cs typeface="Helvetica Neue"/>
                <a:sym typeface="Helvetica Neue"/>
              </a:endParaRPr>
            </a:p>
          </p:txBody>
        </p:sp>
      </p:grpSp>
      <p:grpSp>
        <p:nvGrpSpPr>
          <p:cNvPr id="518" name="Google Shape;518;p65">
            <a:extLst>
              <a:ext uri="{C183D7F6-B498-43B3-948B-1728B52AA6E4}">
                <adec:decorative xmlns:adec="http://schemas.microsoft.com/office/drawing/2017/decorative" val="1"/>
              </a:ext>
            </a:extLst>
          </p:cNvPr>
          <p:cNvGrpSpPr/>
          <p:nvPr/>
        </p:nvGrpSpPr>
        <p:grpSpPr>
          <a:xfrm>
            <a:off x="2780276" y="52237"/>
            <a:ext cx="1638600" cy="1389362"/>
            <a:chOff x="2917232" y="-145660"/>
            <a:chExt cx="1638600" cy="1389362"/>
          </a:xfrm>
        </p:grpSpPr>
        <p:pic>
          <p:nvPicPr>
            <p:cNvPr id="519" name="Google Shape;519;p65">
              <a:extLst>
                <a:ext uri="{C183D7F6-B498-43B3-948B-1728B52AA6E4}">
                  <adec:decorative xmlns:adec="http://schemas.microsoft.com/office/drawing/2017/decorative" val="1"/>
                </a:ext>
              </a:extLst>
            </p:cNvPr>
            <p:cNvPicPr preferRelativeResize="0"/>
            <p:nvPr/>
          </p:nvPicPr>
          <p:blipFill rotWithShape="1">
            <a:blip r:embed="rId12">
              <a:alphaModFix/>
            </a:blip>
            <a:srcRect/>
            <a:stretch/>
          </p:blipFill>
          <p:spPr>
            <a:xfrm>
              <a:off x="2942496" y="284738"/>
              <a:ext cx="1588073" cy="958965"/>
            </a:xfrm>
            <a:prstGeom prst="rect">
              <a:avLst/>
            </a:prstGeom>
            <a:noFill/>
            <a:ln>
              <a:noFill/>
            </a:ln>
          </p:spPr>
        </p:pic>
        <p:sp>
          <p:nvSpPr>
            <p:cNvPr id="520" name="Google Shape;520;p65"/>
            <p:cNvSpPr txBox="1"/>
            <p:nvPr/>
          </p:nvSpPr>
          <p:spPr>
            <a:xfrm>
              <a:off x="2917232" y="-145660"/>
              <a:ext cx="1638600" cy="34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Cirrus</a:t>
              </a:r>
              <a:r>
                <a:rPr lang="en" sz="1500">
                  <a:solidFill>
                    <a:srgbClr val="FFFFFF"/>
                  </a:solidFill>
                  <a:latin typeface="Helvetica Neue"/>
                  <a:ea typeface="Helvetica Neue"/>
                  <a:cs typeface="Helvetica Neue"/>
                  <a:sym typeface="Helvetica Neue"/>
                </a:rPr>
                <a:t> SEAR-us</a:t>
              </a:r>
              <a:endParaRPr sz="1500">
                <a:solidFill>
                  <a:srgbClr val="FFFFFF"/>
                </a:solidFill>
                <a:latin typeface="Helvetica Neue"/>
                <a:ea typeface="Helvetica Neue"/>
                <a:cs typeface="Helvetica Neue"/>
                <a:sym typeface="Helvetica Neue"/>
              </a:endParaRPr>
            </a:p>
          </p:txBody>
        </p:sp>
      </p:grpSp>
      <p:grpSp>
        <p:nvGrpSpPr>
          <p:cNvPr id="521" name="Google Shape;521;p65">
            <a:extLst>
              <a:ext uri="{C183D7F6-B498-43B3-948B-1728B52AA6E4}">
                <adec:decorative xmlns:adec="http://schemas.microsoft.com/office/drawing/2017/decorative" val="1"/>
              </a:ext>
            </a:extLst>
          </p:cNvPr>
          <p:cNvGrpSpPr/>
          <p:nvPr/>
        </p:nvGrpSpPr>
        <p:grpSpPr>
          <a:xfrm>
            <a:off x="368973" y="52237"/>
            <a:ext cx="2067556" cy="1274069"/>
            <a:chOff x="368977" y="-216280"/>
            <a:chExt cx="2067556" cy="1274069"/>
          </a:xfrm>
        </p:grpSpPr>
        <p:pic>
          <p:nvPicPr>
            <p:cNvPr id="522" name="Google Shape;522;p65">
              <a:extLst>
                <a:ext uri="{C183D7F6-B498-43B3-948B-1728B52AA6E4}">
                  <adec:decorative xmlns:adec="http://schemas.microsoft.com/office/drawing/2017/decorative" val="1"/>
                </a:ext>
              </a:extLst>
            </p:cNvPr>
            <p:cNvPicPr preferRelativeResize="0"/>
            <p:nvPr/>
          </p:nvPicPr>
          <p:blipFill>
            <a:blip r:embed="rId13">
              <a:alphaModFix/>
            </a:blip>
            <a:stretch>
              <a:fillRect/>
            </a:stretch>
          </p:blipFill>
          <p:spPr>
            <a:xfrm>
              <a:off x="368977" y="398076"/>
              <a:ext cx="2067556" cy="659713"/>
            </a:xfrm>
            <a:prstGeom prst="rect">
              <a:avLst/>
            </a:prstGeom>
            <a:noFill/>
            <a:ln>
              <a:noFill/>
            </a:ln>
          </p:spPr>
        </p:pic>
        <p:sp>
          <p:nvSpPr>
            <p:cNvPr id="523" name="Google Shape;523;p65"/>
            <p:cNvSpPr txBox="1"/>
            <p:nvPr/>
          </p:nvSpPr>
          <p:spPr>
            <a:xfrm>
              <a:off x="404505" y="-216280"/>
              <a:ext cx="1996500" cy="34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Helvetica Neue"/>
                  <a:ea typeface="Helvetica Neue"/>
                  <a:cs typeface="Helvetica Neue"/>
                  <a:sym typeface="Helvetica Neue"/>
                </a:rPr>
                <a:t>Cirrostratus </a:t>
              </a:r>
              <a:r>
                <a:rPr lang="en" sz="1500">
                  <a:solidFill>
                    <a:srgbClr val="FFFFFF"/>
                  </a:solidFill>
                  <a:latin typeface="Helvetica Neue"/>
                  <a:ea typeface="Helvetica Neue"/>
                  <a:cs typeface="Helvetica Neue"/>
                  <a:sym typeface="Helvetica Neue"/>
                </a:rPr>
                <a:t>sear-oh-STRAT-us</a:t>
              </a:r>
              <a:endParaRPr sz="1500">
                <a:solidFill>
                  <a:srgbClr val="FFFFFF"/>
                </a:solidFill>
                <a:latin typeface="Helvetica Neue"/>
                <a:ea typeface="Helvetica Neue"/>
                <a:cs typeface="Helvetica Neue"/>
                <a:sym typeface="Helvetica Neue"/>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527"/>
        <p:cNvGrpSpPr/>
        <p:nvPr/>
      </p:nvGrpSpPr>
      <p:grpSpPr>
        <a:xfrm>
          <a:off x="0" y="0"/>
          <a:ext cx="0" cy="0"/>
          <a:chOff x="0" y="0"/>
          <a:chExt cx="0" cy="0"/>
        </a:xfrm>
      </p:grpSpPr>
      <p:sp>
        <p:nvSpPr>
          <p:cNvPr id="528" name="Google Shape;528;p66"/>
          <p:cNvSpPr txBox="1">
            <a:spLocks noGrp="1"/>
          </p:cNvSpPr>
          <p:nvPr>
            <p:ph type="title" idx="4294967295"/>
          </p:nvPr>
        </p:nvSpPr>
        <p:spPr>
          <a:xfrm>
            <a:off x="311150" y="2103438"/>
            <a:ext cx="8521700" cy="9366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FFFFFF"/>
              </a:buClr>
              <a:buSzPts val="1800"/>
              <a:buFont typeface="Helvetica Neue"/>
              <a:buNone/>
              <a:tabLst/>
              <a:defRPr/>
            </a:pPr>
            <a:r>
              <a:rPr kumimoji="0" lang="en-US" sz="5100" b="0" i="0" u="none" strike="noStrike" kern="0" cap="none" spc="0" normalizeH="0" baseline="0" noProof="0" dirty="0">
                <a:ln>
                  <a:noFill/>
                </a:ln>
                <a:solidFill>
                  <a:srgbClr val="FFFFFF"/>
                </a:solidFill>
                <a:effectLst/>
                <a:uLnTx/>
                <a:uFillTx/>
                <a:latin typeface="Oswald"/>
                <a:ea typeface="Oswald"/>
                <a:cs typeface="Oswald"/>
                <a:sym typeface="Oswald"/>
              </a:rPr>
              <a:t>Tips for Educators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532"/>
        <p:cNvGrpSpPr/>
        <p:nvPr/>
      </p:nvGrpSpPr>
      <p:grpSpPr>
        <a:xfrm>
          <a:off x="0" y="0"/>
          <a:ext cx="0" cy="0"/>
          <a:chOff x="0" y="0"/>
          <a:chExt cx="0" cy="0"/>
        </a:xfrm>
      </p:grpSpPr>
      <p:sp>
        <p:nvSpPr>
          <p:cNvPr id="533" name="Google Shape;533;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Tip: </a:t>
            </a:r>
            <a:r>
              <a:rPr lang="en" dirty="0">
                <a:hlinkClick r:id="rId3"/>
              </a:rPr>
              <a:t>Representing Clouds With Movement</a:t>
            </a:r>
            <a:endParaRPr dirty="0"/>
          </a:p>
        </p:txBody>
      </p:sp>
      <p:sp>
        <p:nvSpPr>
          <p:cNvPr id="534" name="Google Shape;534;p67"/>
          <p:cNvSpPr txBox="1">
            <a:spLocks noGrp="1"/>
          </p:cNvSpPr>
          <p:nvPr>
            <p:ph type="body" idx="1"/>
          </p:nvPr>
        </p:nvSpPr>
        <p:spPr>
          <a:xfrm>
            <a:off x="311700" y="1152475"/>
            <a:ext cx="2733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Watch Rose Kelly-Lyons, Children’s Librarian at Queens Public Library - Baisley Park, in Queens, NY. </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She uses movement to represent different types of clouds!</a:t>
            </a:r>
            <a:endParaRPr sz="1900"/>
          </a:p>
        </p:txBody>
      </p:sp>
      <p:pic>
        <p:nvPicPr>
          <p:cNvPr id="535" name="Google Shape;535;p67" descr="Join STAR Net and the NASA Earth Science Education Collaborative (NESEC) to round out planning for your 2025 summer library programs. Discover hands-on STEAM activities that can support either the Collaborative Summer Library Program (Color Our World) or iREAD (Level up at your Library with games and puzzles). These can be used in active and passive library programs to inspire and prepare patrons of all ages – from kids to seniors – to participate in NASA GLOBE Observer citizen science.&#10;&#10;The resource list with links to all of the materials covered in this webinar can be found here: https://community.starnetlibraries.org/resource-list-summer-fun-for-all-ages-with-globe-citizen-science/" title="Summer Fun for All Ages with GLOBE Citizen Science!">
            <a:hlinkClick r:id="rId3"/>
          </p:cNvPr>
          <p:cNvPicPr preferRelativeResize="0"/>
          <p:nvPr/>
        </p:nvPicPr>
        <p:blipFill>
          <a:blip r:embed="rId4">
            <a:alphaModFix/>
          </a:blip>
          <a:stretch>
            <a:fillRect/>
          </a:stretch>
        </p:blipFill>
        <p:spPr>
          <a:xfrm>
            <a:off x="3198000" y="1170125"/>
            <a:ext cx="5634300" cy="3169299"/>
          </a:xfrm>
          <a:prstGeom prst="rect">
            <a:avLst/>
          </a:prstGeom>
          <a:noFill/>
          <a:ln>
            <a:noFill/>
          </a:ln>
        </p:spPr>
      </p:pic>
      <p:sp>
        <p:nvSpPr>
          <p:cNvPr id="536" name="Google Shape;536;p67"/>
          <p:cNvSpPr txBox="1"/>
          <p:nvPr/>
        </p:nvSpPr>
        <p:spPr>
          <a:xfrm>
            <a:off x="3198001" y="4515958"/>
            <a:ext cx="3724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0" u="sng" strike="noStrike" cap="none" dirty="0">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Alternative video with captions</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fade">
                                      <p:cBhvr>
                                        <p:cTn id="7" dur="10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540"/>
        <p:cNvGrpSpPr/>
        <p:nvPr/>
      </p:nvGrpSpPr>
      <p:grpSpPr>
        <a:xfrm>
          <a:off x="0" y="0"/>
          <a:ext cx="0" cy="0"/>
          <a:chOff x="0" y="0"/>
          <a:chExt cx="0" cy="0"/>
        </a:xfrm>
      </p:grpSpPr>
      <p:sp>
        <p:nvSpPr>
          <p:cNvPr id="541" name="Google Shape;541;p68"/>
          <p:cNvSpPr txBox="1">
            <a:spLocks noGrp="1"/>
          </p:cNvSpPr>
          <p:nvPr>
            <p:ph type="title"/>
          </p:nvPr>
        </p:nvSpPr>
        <p:spPr>
          <a:xfrm>
            <a:off x="311700" y="30877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Cloud Height</a:t>
            </a:r>
            <a:endParaRPr/>
          </a:p>
        </p:txBody>
      </p:sp>
      <p:sp>
        <p:nvSpPr>
          <p:cNvPr id="542" name="Google Shape;542;p68"/>
          <p:cNvSpPr txBox="1">
            <a:spLocks noGrp="1"/>
          </p:cNvSpPr>
          <p:nvPr>
            <p:ph type="body" idx="1"/>
          </p:nvPr>
        </p:nvSpPr>
        <p:spPr>
          <a:xfrm>
            <a:off x="311700" y="1079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Notice the lines on each card indicating if a cloud is at low, mid, or high level. </a:t>
            </a:r>
            <a:endParaRPr sz="1900"/>
          </a:p>
        </p:txBody>
      </p:sp>
      <p:sp>
        <p:nvSpPr>
          <p:cNvPr id="543" name="Google Shape;543;p68"/>
          <p:cNvSpPr txBox="1"/>
          <p:nvPr/>
        </p:nvSpPr>
        <p:spPr>
          <a:xfrm>
            <a:off x="311700" y="3902675"/>
            <a:ext cx="8520600" cy="81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solidFill>
                  <a:schemeClr val="lt1"/>
                </a:solidFill>
                <a:latin typeface="Helvetica Neue"/>
                <a:ea typeface="Helvetica Neue"/>
                <a:cs typeface="Helvetica Neue"/>
                <a:sym typeface="Helvetica Neue"/>
              </a:rPr>
              <a:t>This can help you when you play a mystery card and need to sketch, describe, or represent a cloud type with movement. </a:t>
            </a:r>
            <a:endParaRPr sz="1900">
              <a:solidFill>
                <a:schemeClr val="lt1"/>
              </a:solidFill>
              <a:latin typeface="Helvetica Neue"/>
              <a:ea typeface="Helvetica Neue"/>
              <a:cs typeface="Helvetica Neue"/>
              <a:sym typeface="Helvetica Neue"/>
            </a:endParaRPr>
          </a:p>
        </p:txBody>
      </p:sp>
      <p:pic>
        <p:nvPicPr>
          <p:cNvPr id="544" name="Google Shape;544;p68" descr="Cloud cards are divided into three sections with horizontal lines. Cumulus is a low cloud, so the cumulus icon in is the bottom section."/>
          <p:cNvPicPr preferRelativeResize="0"/>
          <p:nvPr/>
        </p:nvPicPr>
        <p:blipFill rotWithShape="1">
          <a:blip r:embed="rId3">
            <a:alphaModFix/>
          </a:blip>
          <a:srcRect/>
          <a:stretch/>
        </p:blipFill>
        <p:spPr>
          <a:xfrm>
            <a:off x="1148691" y="1593544"/>
            <a:ext cx="1841836" cy="2368076"/>
          </a:xfrm>
          <a:prstGeom prst="rect">
            <a:avLst/>
          </a:prstGeom>
          <a:noFill/>
          <a:ln>
            <a:noFill/>
          </a:ln>
        </p:spPr>
      </p:pic>
      <p:sp>
        <p:nvSpPr>
          <p:cNvPr id="545" name="Google Shape;545;p68"/>
          <p:cNvSpPr/>
          <p:nvPr/>
        </p:nvSpPr>
        <p:spPr>
          <a:xfrm>
            <a:off x="490135" y="2857500"/>
            <a:ext cx="1115700" cy="706200"/>
          </a:xfrm>
          <a:prstGeom prst="rightArrow">
            <a:avLst>
              <a:gd name="adj1" fmla="val 50000"/>
              <a:gd name="adj2"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Helvetica Neue"/>
                <a:ea typeface="Helvetica Neue"/>
                <a:cs typeface="Helvetica Neue"/>
                <a:sym typeface="Helvetica Neue"/>
              </a:rPr>
              <a:t>LOW</a:t>
            </a:r>
            <a:endParaRPr b="1">
              <a:solidFill>
                <a:schemeClr val="lt1"/>
              </a:solidFill>
              <a:latin typeface="Helvetica Neue"/>
              <a:ea typeface="Helvetica Neue"/>
              <a:cs typeface="Helvetica Neue"/>
              <a:sym typeface="Helvetica Neue"/>
            </a:endParaRPr>
          </a:p>
        </p:txBody>
      </p:sp>
      <p:pic>
        <p:nvPicPr>
          <p:cNvPr id="546" name="Google Shape;546;p68" descr="Altostratus is a mid-level cloud."/>
          <p:cNvPicPr preferRelativeResize="0"/>
          <p:nvPr/>
        </p:nvPicPr>
        <p:blipFill rotWithShape="1">
          <a:blip r:embed="rId4">
            <a:alphaModFix/>
          </a:blip>
          <a:srcRect/>
          <a:stretch/>
        </p:blipFill>
        <p:spPr>
          <a:xfrm>
            <a:off x="3815877" y="1593556"/>
            <a:ext cx="1841818" cy="2368052"/>
          </a:xfrm>
          <a:prstGeom prst="rect">
            <a:avLst/>
          </a:prstGeom>
          <a:noFill/>
          <a:ln>
            <a:noFill/>
          </a:ln>
        </p:spPr>
      </p:pic>
      <p:sp>
        <p:nvSpPr>
          <p:cNvPr id="547" name="Google Shape;547;p68"/>
          <p:cNvSpPr/>
          <p:nvPr/>
        </p:nvSpPr>
        <p:spPr>
          <a:xfrm>
            <a:off x="3144185" y="2424463"/>
            <a:ext cx="1115700" cy="706200"/>
          </a:xfrm>
          <a:prstGeom prst="rightArrow">
            <a:avLst>
              <a:gd name="adj1" fmla="val 50000"/>
              <a:gd name="adj2"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Helvetica Neue"/>
                <a:ea typeface="Helvetica Neue"/>
                <a:cs typeface="Helvetica Neue"/>
                <a:sym typeface="Helvetica Neue"/>
              </a:rPr>
              <a:t>MID</a:t>
            </a:r>
            <a:endParaRPr b="1" dirty="0">
              <a:solidFill>
                <a:schemeClr val="lt1"/>
              </a:solidFill>
              <a:latin typeface="Helvetica Neue"/>
              <a:ea typeface="Helvetica Neue"/>
              <a:cs typeface="Helvetica Neue"/>
              <a:sym typeface="Helvetica Neue"/>
            </a:endParaRPr>
          </a:p>
        </p:txBody>
      </p:sp>
      <p:pic>
        <p:nvPicPr>
          <p:cNvPr id="548" name="Google Shape;548;p68" descr="Cirrus is a high level cloud."/>
          <p:cNvPicPr preferRelativeResize="0"/>
          <p:nvPr/>
        </p:nvPicPr>
        <p:blipFill rotWithShape="1">
          <a:blip r:embed="rId5">
            <a:alphaModFix/>
          </a:blip>
          <a:srcRect/>
          <a:stretch/>
        </p:blipFill>
        <p:spPr>
          <a:xfrm>
            <a:off x="6483045" y="1593556"/>
            <a:ext cx="1841818" cy="2368052"/>
          </a:xfrm>
          <a:prstGeom prst="rect">
            <a:avLst/>
          </a:prstGeom>
          <a:noFill/>
          <a:ln>
            <a:noFill/>
          </a:ln>
        </p:spPr>
      </p:pic>
      <p:sp>
        <p:nvSpPr>
          <p:cNvPr id="549" name="Google Shape;549;p68"/>
          <p:cNvSpPr/>
          <p:nvPr/>
        </p:nvSpPr>
        <p:spPr>
          <a:xfrm>
            <a:off x="5835235" y="1999063"/>
            <a:ext cx="1115700" cy="706200"/>
          </a:xfrm>
          <a:prstGeom prst="rightArrow">
            <a:avLst>
              <a:gd name="adj1" fmla="val 50000"/>
              <a:gd name="adj2"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Helvetica Neue"/>
                <a:ea typeface="Helvetica Neue"/>
                <a:cs typeface="Helvetica Neue"/>
                <a:sym typeface="Helvetica Neue"/>
              </a:rPr>
              <a:t>HIGH</a:t>
            </a:r>
            <a:endParaRPr b="1">
              <a:solidFill>
                <a:schemeClr val="lt1"/>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553"/>
        <p:cNvGrpSpPr/>
        <p:nvPr/>
      </p:nvGrpSpPr>
      <p:grpSpPr>
        <a:xfrm>
          <a:off x="0" y="0"/>
          <a:ext cx="0" cy="0"/>
          <a:chOff x="0" y="0"/>
          <a:chExt cx="0" cy="0"/>
        </a:xfrm>
      </p:grpSpPr>
      <p:sp>
        <p:nvSpPr>
          <p:cNvPr id="554" name="Google Shape;554;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Student-selected Words to Describe Clouds</a:t>
            </a:r>
            <a:endParaRPr/>
          </a:p>
        </p:txBody>
      </p:sp>
      <p:pic>
        <p:nvPicPr>
          <p:cNvPr id="555" name="Google Shape;555;p69" descr="Cumulus"/>
          <p:cNvPicPr preferRelativeResize="0"/>
          <p:nvPr/>
        </p:nvPicPr>
        <p:blipFill rotWithShape="1">
          <a:blip r:embed="rId3">
            <a:alphaModFix/>
          </a:blip>
          <a:srcRect/>
          <a:stretch/>
        </p:blipFill>
        <p:spPr>
          <a:xfrm>
            <a:off x="748138" y="1127925"/>
            <a:ext cx="1962859" cy="2523677"/>
          </a:xfrm>
          <a:prstGeom prst="rect">
            <a:avLst/>
          </a:prstGeom>
          <a:noFill/>
          <a:ln>
            <a:noFill/>
          </a:ln>
        </p:spPr>
      </p:pic>
      <p:sp>
        <p:nvSpPr>
          <p:cNvPr id="556" name="Google Shape;556;p69"/>
          <p:cNvSpPr txBox="1">
            <a:spLocks noGrp="1"/>
          </p:cNvSpPr>
          <p:nvPr>
            <p:ph type="body" idx="1"/>
          </p:nvPr>
        </p:nvSpPr>
        <p:spPr>
          <a:xfrm>
            <a:off x="748150" y="3560550"/>
            <a:ext cx="1899900" cy="9807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lt1"/>
              </a:buClr>
              <a:buSzPts val="1600"/>
              <a:buFont typeface="Arial"/>
              <a:buChar char="●"/>
            </a:pPr>
            <a:r>
              <a:rPr lang="en" sz="1600">
                <a:solidFill>
                  <a:schemeClr val="lt1"/>
                </a:solidFill>
                <a:latin typeface="Arial"/>
                <a:ea typeface="Arial"/>
                <a:cs typeface="Arial"/>
                <a:sym typeface="Arial"/>
              </a:rPr>
              <a:t>Fluffy</a:t>
            </a:r>
            <a:endParaRPr sz="1600">
              <a:solidFill>
                <a:schemeClr val="lt1"/>
              </a:solidFill>
              <a:latin typeface="Arial"/>
              <a:ea typeface="Arial"/>
              <a:cs typeface="Arial"/>
              <a:sym typeface="Arial"/>
            </a:endParaRPr>
          </a:p>
          <a:p>
            <a:pPr marL="457200" lvl="0" indent="-330200" algn="l" rtl="0">
              <a:lnSpc>
                <a:spcPct val="100000"/>
              </a:lnSpc>
              <a:spcBef>
                <a:spcPts val="0"/>
              </a:spcBef>
              <a:spcAft>
                <a:spcPts val="0"/>
              </a:spcAft>
              <a:buClr>
                <a:schemeClr val="lt1"/>
              </a:buClr>
              <a:buSzPts val="1600"/>
              <a:buFont typeface="Arial"/>
              <a:buChar char="●"/>
            </a:pPr>
            <a:r>
              <a:rPr lang="en" sz="1600">
                <a:solidFill>
                  <a:schemeClr val="lt1"/>
                </a:solidFill>
                <a:latin typeface="Arial"/>
                <a:ea typeface="Arial"/>
                <a:cs typeface="Arial"/>
                <a:sym typeface="Arial"/>
              </a:rPr>
              <a:t>Puffy</a:t>
            </a:r>
            <a:endParaRPr sz="1600">
              <a:solidFill>
                <a:schemeClr val="lt1"/>
              </a:solidFill>
              <a:latin typeface="Arial"/>
              <a:ea typeface="Arial"/>
              <a:cs typeface="Arial"/>
              <a:sym typeface="Arial"/>
            </a:endParaRPr>
          </a:p>
          <a:p>
            <a:pPr marL="457200" lvl="0" indent="-330200" algn="l" rtl="0">
              <a:lnSpc>
                <a:spcPct val="100000"/>
              </a:lnSpc>
              <a:spcBef>
                <a:spcPts val="0"/>
              </a:spcBef>
              <a:spcAft>
                <a:spcPts val="0"/>
              </a:spcAft>
              <a:buClr>
                <a:schemeClr val="lt1"/>
              </a:buClr>
              <a:buSzPts val="1600"/>
              <a:buFont typeface="Arial"/>
              <a:buChar char="●"/>
            </a:pPr>
            <a:r>
              <a:rPr lang="en" sz="1600">
                <a:solidFill>
                  <a:schemeClr val="lt1"/>
                </a:solidFill>
                <a:latin typeface="Arial"/>
                <a:ea typeface="Arial"/>
                <a:cs typeface="Arial"/>
                <a:sym typeface="Arial"/>
              </a:rPr>
              <a:t>Cotton candy</a:t>
            </a:r>
            <a:endParaRPr sz="1600"/>
          </a:p>
        </p:txBody>
      </p:sp>
      <p:pic>
        <p:nvPicPr>
          <p:cNvPr id="557" name="Google Shape;557;p69" descr="Altostratus"/>
          <p:cNvPicPr preferRelativeResize="0"/>
          <p:nvPr/>
        </p:nvPicPr>
        <p:blipFill rotWithShape="1">
          <a:blip r:embed="rId4">
            <a:alphaModFix/>
          </a:blip>
          <a:srcRect/>
          <a:stretch/>
        </p:blipFill>
        <p:spPr>
          <a:xfrm>
            <a:off x="3590587" y="1127938"/>
            <a:ext cx="1962839" cy="2523650"/>
          </a:xfrm>
          <a:prstGeom prst="rect">
            <a:avLst/>
          </a:prstGeom>
          <a:noFill/>
          <a:ln>
            <a:noFill/>
          </a:ln>
        </p:spPr>
      </p:pic>
      <p:sp>
        <p:nvSpPr>
          <p:cNvPr id="558" name="Google Shape;558;p69"/>
          <p:cNvSpPr txBox="1"/>
          <p:nvPr/>
        </p:nvSpPr>
        <p:spPr>
          <a:xfrm>
            <a:off x="3590575" y="3560550"/>
            <a:ext cx="1844400" cy="1169700"/>
          </a:xfrm>
          <a:prstGeom prst="rect">
            <a:avLst/>
          </a:prstGeom>
          <a:noFill/>
          <a:ln>
            <a:noFill/>
          </a:ln>
        </p:spPr>
        <p:txBody>
          <a:bodyPr spcFirstLastPara="1" wrap="square" lIns="91425" tIns="91425" rIns="91425" bIns="91425" anchor="ctr" anchorCtr="0">
            <a:spAutoFit/>
          </a:bodyPr>
          <a:lstStyle/>
          <a:p>
            <a:pPr marL="457200" marR="0" lvl="0" indent="-330200" algn="l" rtl="0">
              <a:lnSpc>
                <a:spcPct val="100000"/>
              </a:lnSpc>
              <a:spcBef>
                <a:spcPts val="0"/>
              </a:spcBef>
              <a:spcAft>
                <a:spcPts val="0"/>
              </a:spcAft>
              <a:buClr>
                <a:schemeClr val="lt1"/>
              </a:buClr>
              <a:buSzPts val="1600"/>
              <a:buFont typeface="Arial"/>
              <a:buChar char="●"/>
            </a:pPr>
            <a:r>
              <a:rPr lang="en" sz="1600">
                <a:solidFill>
                  <a:schemeClr val="lt1"/>
                </a:solidFill>
              </a:rPr>
              <a:t>Horizontal</a:t>
            </a:r>
            <a:endParaRPr sz="1600">
              <a:solidFill>
                <a:schemeClr val="lt1"/>
              </a:solidFill>
            </a:endParaRPr>
          </a:p>
          <a:p>
            <a:pPr marL="457200" marR="0" lvl="0" indent="-330200" algn="l" rtl="0">
              <a:lnSpc>
                <a:spcPct val="100000"/>
              </a:lnSpc>
              <a:spcBef>
                <a:spcPts val="0"/>
              </a:spcBef>
              <a:spcAft>
                <a:spcPts val="0"/>
              </a:spcAft>
              <a:buClr>
                <a:schemeClr val="lt1"/>
              </a:buClr>
              <a:buSzPts val="1600"/>
              <a:buFont typeface="Arial"/>
              <a:buChar char="●"/>
            </a:pPr>
            <a:r>
              <a:rPr lang="en" sz="1600">
                <a:solidFill>
                  <a:schemeClr val="lt1"/>
                </a:solidFill>
              </a:rPr>
              <a:t>Flat</a:t>
            </a:r>
            <a:endParaRPr sz="1600">
              <a:solidFill>
                <a:schemeClr val="lt1"/>
              </a:solidFill>
            </a:endParaRPr>
          </a:p>
          <a:p>
            <a:pPr marL="457200" marR="0" lvl="0" indent="-330200" algn="l" rtl="0">
              <a:lnSpc>
                <a:spcPct val="100000"/>
              </a:lnSpc>
              <a:spcBef>
                <a:spcPts val="0"/>
              </a:spcBef>
              <a:spcAft>
                <a:spcPts val="0"/>
              </a:spcAft>
              <a:buClr>
                <a:schemeClr val="lt1"/>
              </a:buClr>
              <a:buSzPts val="1600"/>
              <a:buFont typeface="Arial"/>
              <a:buChar char="●"/>
            </a:pPr>
            <a:r>
              <a:rPr lang="en" sz="1600">
                <a:solidFill>
                  <a:schemeClr val="lt1"/>
                </a:solidFill>
              </a:rPr>
              <a:t>Stretchy</a:t>
            </a:r>
            <a:endParaRPr sz="1600">
              <a:solidFill>
                <a:schemeClr val="lt1"/>
              </a:solidFill>
            </a:endParaRPr>
          </a:p>
          <a:p>
            <a:pPr marL="457200" marR="0" lvl="0" indent="-330200" algn="l" rtl="0">
              <a:lnSpc>
                <a:spcPct val="100000"/>
              </a:lnSpc>
              <a:spcBef>
                <a:spcPts val="0"/>
              </a:spcBef>
              <a:spcAft>
                <a:spcPts val="0"/>
              </a:spcAft>
              <a:buClr>
                <a:schemeClr val="lt1"/>
              </a:buClr>
              <a:buSzPts val="1600"/>
              <a:buFont typeface="Arial"/>
              <a:buChar char="●"/>
            </a:pPr>
            <a:r>
              <a:rPr lang="en" sz="1600">
                <a:solidFill>
                  <a:schemeClr val="lt1"/>
                </a:solidFill>
              </a:rPr>
              <a:t>Mustache</a:t>
            </a:r>
            <a:endParaRPr sz="1000">
              <a:solidFill>
                <a:schemeClr val="dk1"/>
              </a:solidFill>
            </a:endParaRPr>
          </a:p>
        </p:txBody>
      </p:sp>
      <p:pic>
        <p:nvPicPr>
          <p:cNvPr id="559" name="Google Shape;559;p69" descr="Cirrus"/>
          <p:cNvPicPr preferRelativeResize="0"/>
          <p:nvPr/>
        </p:nvPicPr>
        <p:blipFill rotWithShape="1">
          <a:blip r:embed="rId5">
            <a:alphaModFix/>
          </a:blip>
          <a:srcRect/>
          <a:stretch/>
        </p:blipFill>
        <p:spPr>
          <a:xfrm>
            <a:off x="6433018" y="1127938"/>
            <a:ext cx="1962838" cy="2523650"/>
          </a:xfrm>
          <a:prstGeom prst="rect">
            <a:avLst/>
          </a:prstGeom>
          <a:noFill/>
          <a:ln>
            <a:noFill/>
          </a:ln>
        </p:spPr>
      </p:pic>
      <p:sp>
        <p:nvSpPr>
          <p:cNvPr id="560" name="Google Shape;560;p69"/>
          <p:cNvSpPr txBox="1"/>
          <p:nvPr/>
        </p:nvSpPr>
        <p:spPr>
          <a:xfrm>
            <a:off x="6433000" y="3560550"/>
            <a:ext cx="2233200" cy="1169700"/>
          </a:xfrm>
          <a:prstGeom prst="rect">
            <a:avLst/>
          </a:prstGeom>
          <a:noFill/>
          <a:ln>
            <a:noFill/>
          </a:ln>
        </p:spPr>
        <p:txBody>
          <a:bodyPr spcFirstLastPara="1" wrap="square" lIns="91425" tIns="91425" rIns="91425" bIns="91425" anchor="ctr" anchorCtr="0">
            <a:spAutoFit/>
          </a:bodyPr>
          <a:lstStyle/>
          <a:p>
            <a:pPr marL="457200" marR="0" lvl="0" indent="-330200" algn="l" rtl="0">
              <a:lnSpc>
                <a:spcPct val="100000"/>
              </a:lnSpc>
              <a:spcBef>
                <a:spcPts val="0"/>
              </a:spcBef>
              <a:spcAft>
                <a:spcPts val="0"/>
              </a:spcAft>
              <a:buClr>
                <a:schemeClr val="lt1"/>
              </a:buClr>
              <a:buSzPts val="1600"/>
              <a:buFont typeface="Arial"/>
              <a:buChar char="●"/>
            </a:pPr>
            <a:r>
              <a:rPr lang="en" sz="1600">
                <a:solidFill>
                  <a:schemeClr val="lt1"/>
                </a:solidFill>
              </a:rPr>
              <a:t>Feathery</a:t>
            </a:r>
            <a:endParaRPr sz="1600">
              <a:solidFill>
                <a:schemeClr val="lt1"/>
              </a:solidFill>
            </a:endParaRPr>
          </a:p>
          <a:p>
            <a:pPr marL="457200" marR="0" lvl="0" indent="-330200" algn="l" rtl="0">
              <a:lnSpc>
                <a:spcPct val="100000"/>
              </a:lnSpc>
              <a:spcBef>
                <a:spcPts val="0"/>
              </a:spcBef>
              <a:spcAft>
                <a:spcPts val="0"/>
              </a:spcAft>
              <a:buClr>
                <a:schemeClr val="lt1"/>
              </a:buClr>
              <a:buSzPts val="1600"/>
              <a:buFont typeface="Helvetica Neue"/>
              <a:buChar char="●"/>
            </a:pPr>
            <a:r>
              <a:rPr lang="en" sz="1600">
                <a:solidFill>
                  <a:schemeClr val="lt1"/>
                </a:solidFill>
              </a:rPr>
              <a:t>Waves crashing</a:t>
            </a:r>
            <a:endParaRPr sz="1600">
              <a:solidFill>
                <a:schemeClr val="lt1"/>
              </a:solidFill>
            </a:endParaRPr>
          </a:p>
          <a:p>
            <a:pPr marL="457200" marR="0" lvl="0" indent="-330200" algn="l" rtl="0">
              <a:lnSpc>
                <a:spcPct val="100000"/>
              </a:lnSpc>
              <a:spcBef>
                <a:spcPts val="0"/>
              </a:spcBef>
              <a:spcAft>
                <a:spcPts val="0"/>
              </a:spcAft>
              <a:buClr>
                <a:schemeClr val="lt1"/>
              </a:buClr>
              <a:buSzPts val="1600"/>
              <a:buFont typeface="Helvetica Neue"/>
              <a:buChar char="●"/>
            </a:pPr>
            <a:r>
              <a:rPr lang="en" sz="1600">
                <a:solidFill>
                  <a:schemeClr val="lt1"/>
                </a:solidFill>
              </a:rPr>
              <a:t>The “Dab”</a:t>
            </a:r>
            <a:endParaRPr sz="1600">
              <a:solidFill>
                <a:schemeClr val="lt1"/>
              </a:solidFill>
            </a:endParaRPr>
          </a:p>
          <a:p>
            <a:pPr marL="0" marR="0" lvl="0" indent="0" algn="l" rtl="0">
              <a:lnSpc>
                <a:spcPct val="100000"/>
              </a:lnSpc>
              <a:spcBef>
                <a:spcPts val="0"/>
              </a:spcBef>
              <a:spcAft>
                <a:spcPts val="0"/>
              </a:spcAft>
              <a:buNone/>
            </a:pPr>
            <a:endParaRPr sz="16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564"/>
        <p:cNvGrpSpPr/>
        <p:nvPr/>
      </p:nvGrpSpPr>
      <p:grpSpPr>
        <a:xfrm>
          <a:off x="0" y="0"/>
          <a:ext cx="0" cy="0"/>
          <a:chOff x="0" y="0"/>
          <a:chExt cx="0" cy="0"/>
        </a:xfrm>
      </p:grpSpPr>
      <p:sp>
        <p:nvSpPr>
          <p:cNvPr id="565" name="Google Shape;565;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Identifying Cloud Types	</a:t>
            </a:r>
            <a:endParaRPr/>
          </a:p>
        </p:txBody>
      </p:sp>
      <p:sp>
        <p:nvSpPr>
          <p:cNvPr id="566" name="Google Shape;566;p70"/>
          <p:cNvSpPr txBox="1">
            <a:spLocks noGrp="1"/>
          </p:cNvSpPr>
          <p:nvPr>
            <p:ph type="body" idx="1"/>
          </p:nvPr>
        </p:nvSpPr>
        <p:spPr>
          <a:xfrm>
            <a:off x="311700" y="1152475"/>
            <a:ext cx="3426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students play, it may be helpful to leave visible the slide with all 11 types of clouds. This can make students feel more secure and engage better with the game. It also helps figure out which cloud type their teammate is drawing/imitating/describing. </a:t>
            </a:r>
            <a:endParaRPr/>
          </a:p>
        </p:txBody>
      </p:sp>
      <p:pic>
        <p:nvPicPr>
          <p:cNvPr id="567" name="Google Shape;567;p70" descr="Screenshot of Slide 5"/>
          <p:cNvPicPr preferRelativeResize="0"/>
          <p:nvPr/>
        </p:nvPicPr>
        <p:blipFill>
          <a:blip r:embed="rId3">
            <a:alphaModFix/>
          </a:blip>
          <a:stretch>
            <a:fillRect/>
          </a:stretch>
        </p:blipFill>
        <p:spPr>
          <a:xfrm>
            <a:off x="3844050" y="1211798"/>
            <a:ext cx="5153800" cy="2895825"/>
          </a:xfrm>
          <a:prstGeom prst="rect">
            <a:avLst/>
          </a:prstGeom>
          <a:no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571"/>
        <p:cNvGrpSpPr/>
        <p:nvPr/>
      </p:nvGrpSpPr>
      <p:grpSpPr>
        <a:xfrm>
          <a:off x="0" y="0"/>
          <a:ext cx="0" cy="0"/>
          <a:chOff x="0" y="0"/>
          <a:chExt cx="0" cy="0"/>
        </a:xfrm>
      </p:grpSpPr>
      <p:sp>
        <p:nvSpPr>
          <p:cNvPr id="572" name="Google Shape;572;p71"/>
          <p:cNvSpPr txBox="1">
            <a:spLocks noGrp="1"/>
          </p:cNvSpPr>
          <p:nvPr>
            <p:ph type="title"/>
          </p:nvPr>
        </p:nvSpPr>
        <p:spPr>
          <a:xfrm>
            <a:off x="311700" y="25516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Resources</a:t>
            </a:r>
            <a:endParaRPr/>
          </a:p>
        </p:txBody>
      </p:sp>
      <p:sp>
        <p:nvSpPr>
          <p:cNvPr id="573" name="Google Shape;573;p71"/>
          <p:cNvSpPr txBox="1">
            <a:spLocks noGrp="1"/>
          </p:cNvSpPr>
          <p:nvPr>
            <p:ph type="body" idx="1"/>
          </p:nvPr>
        </p:nvSpPr>
        <p:spPr>
          <a:xfrm>
            <a:off x="311700" y="962614"/>
            <a:ext cx="8447700" cy="5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For more information go to </a:t>
            </a:r>
            <a:r>
              <a:rPr lang="en" u="sng">
                <a:solidFill>
                  <a:schemeClr val="lt1"/>
                </a:solidFill>
                <a:hlinkClick r:id="rId3">
                  <a:extLst>
                    <a:ext uri="{A12FA001-AC4F-418D-AE19-62706E023703}">
                      <ahyp:hlinkClr xmlns:ahyp="http://schemas.microsoft.com/office/drawing/2018/hyperlinkcolor" val="tx"/>
                    </a:ext>
                  </a:extLst>
                </a:hlinkClick>
              </a:rPr>
              <a:t>https://observer.globe.gov/nubegame</a:t>
            </a:r>
            <a:endParaRPr>
              <a:solidFill>
                <a:schemeClr val="lt1"/>
              </a:solidFill>
            </a:endParaRPr>
          </a:p>
          <a:p>
            <a:pPr marL="0" lvl="0" indent="0" algn="l" rtl="0">
              <a:spcBef>
                <a:spcPts val="0"/>
              </a:spcBef>
              <a:spcAft>
                <a:spcPts val="0"/>
              </a:spcAft>
              <a:buNone/>
            </a:pPr>
            <a:endParaRPr/>
          </a:p>
        </p:txBody>
      </p:sp>
      <p:pic>
        <p:nvPicPr>
          <p:cNvPr id="574" name="Google Shape;574;p71" descr="Quick Reference card with brief descriptions of the cloud and rainmaker cards."/>
          <p:cNvPicPr preferRelativeResize="0"/>
          <p:nvPr/>
        </p:nvPicPr>
        <p:blipFill>
          <a:blip r:embed="rId4">
            <a:alphaModFix/>
          </a:blip>
          <a:stretch>
            <a:fillRect/>
          </a:stretch>
        </p:blipFill>
        <p:spPr>
          <a:xfrm rot="-491278">
            <a:off x="4923700" y="1403895"/>
            <a:ext cx="2728142" cy="3507612"/>
          </a:xfrm>
          <a:prstGeom prst="rect">
            <a:avLst/>
          </a:prstGeom>
          <a:noFill/>
          <a:ln>
            <a:noFill/>
          </a:ln>
        </p:spPr>
      </p:pic>
      <p:pic>
        <p:nvPicPr>
          <p:cNvPr id="575" name="Google Shape;575;p71" descr="Quick Reference card with brief descriptions of the obscuration and mystery cards."/>
          <p:cNvPicPr preferRelativeResize="0"/>
          <p:nvPr/>
        </p:nvPicPr>
        <p:blipFill>
          <a:blip r:embed="rId5">
            <a:alphaModFix/>
          </a:blip>
          <a:stretch>
            <a:fillRect/>
          </a:stretch>
        </p:blipFill>
        <p:spPr>
          <a:xfrm>
            <a:off x="6031265" y="1370086"/>
            <a:ext cx="2728142" cy="3507610"/>
          </a:xfrm>
          <a:prstGeom prst="rect">
            <a:avLst/>
          </a:prstGeom>
          <a:noFill/>
          <a:ln>
            <a:noFill/>
          </a:ln>
        </p:spPr>
      </p:pic>
      <p:sp>
        <p:nvSpPr>
          <p:cNvPr id="576" name="Google Shape;576;p71"/>
          <p:cNvSpPr txBox="1"/>
          <p:nvPr/>
        </p:nvSpPr>
        <p:spPr>
          <a:xfrm>
            <a:off x="311700" y="1492989"/>
            <a:ext cx="4331400" cy="3329400"/>
          </a:xfrm>
          <a:prstGeom prst="rect">
            <a:avLst/>
          </a:prstGeom>
          <a:noFill/>
          <a:ln>
            <a:noFill/>
          </a:ln>
        </p:spPr>
        <p:txBody>
          <a:bodyPr spcFirstLastPara="1" wrap="square" lIns="91425" tIns="91425" rIns="91425" bIns="91425" anchor="t" anchorCtr="0">
            <a:spAutoFit/>
          </a:bodyPr>
          <a:lstStyle/>
          <a:p>
            <a:pPr marL="800100" lvl="0" indent="-342900" algn="l" rtl="0">
              <a:lnSpc>
                <a:spcPct val="115000"/>
              </a:lnSpc>
              <a:spcBef>
                <a:spcPts val="13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Read the </a:t>
            </a:r>
            <a:r>
              <a:rPr lang="en" sz="1800" u="sng">
                <a:solidFill>
                  <a:schemeClr val="lt1"/>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complete instructions</a:t>
            </a:r>
            <a:r>
              <a:rPr lang="en" sz="1800">
                <a:solidFill>
                  <a:schemeClr val="lt1"/>
                </a:solidFill>
                <a:latin typeface="Helvetica Neue"/>
                <a:ea typeface="Helvetica Neue"/>
                <a:cs typeface="Helvetica Neue"/>
                <a:sym typeface="Helvetica Neue"/>
              </a:rPr>
              <a:t> or </a:t>
            </a:r>
            <a:r>
              <a:rPr lang="en" sz="1800" u="sng">
                <a:solidFill>
                  <a:schemeClr val="lt1"/>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watch the how-to-play video</a:t>
            </a:r>
            <a:r>
              <a:rPr lang="en" sz="1800">
                <a:solidFill>
                  <a:schemeClr val="lt1"/>
                </a:solidFill>
                <a:latin typeface="Helvetica Neue"/>
                <a:ea typeface="Helvetica Neue"/>
                <a:cs typeface="Helvetica Neue"/>
                <a:sym typeface="Helvetica Neue"/>
              </a:rPr>
              <a:t>. You can also print a </a:t>
            </a:r>
            <a:r>
              <a:rPr lang="en" sz="1800" u="sng">
                <a:solidFill>
                  <a:schemeClr val="lt1"/>
                </a:solid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NUBE Cloud Chart</a:t>
            </a:r>
            <a:r>
              <a:rPr lang="en" sz="1800">
                <a:solidFill>
                  <a:schemeClr val="lt1"/>
                </a:solidFill>
                <a:latin typeface="Helvetica Neue"/>
                <a:ea typeface="Helvetica Neue"/>
                <a:cs typeface="Helvetica Neue"/>
                <a:sym typeface="Helvetica Neue"/>
              </a:rPr>
              <a:t> for reference while you play.</a:t>
            </a:r>
            <a:endParaRPr sz="1800">
              <a:solidFill>
                <a:schemeClr val="lt1"/>
              </a:solidFill>
              <a:latin typeface="Helvetica Neue"/>
              <a:ea typeface="Helvetica Neue"/>
              <a:cs typeface="Helvetica Neue"/>
              <a:sym typeface="Helvetica Neue"/>
            </a:endParaRPr>
          </a:p>
          <a:p>
            <a:pPr marL="800100" lvl="0" indent="-342900" algn="l" rtl="0">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Download the DIY files for the </a:t>
            </a:r>
            <a:r>
              <a:rPr lang="en" sz="1800" u="sng">
                <a:solidFill>
                  <a:schemeClr val="lt1"/>
                </a:solidFill>
                <a:latin typeface="Helvetica Neue"/>
                <a:ea typeface="Helvetica Neue"/>
                <a:cs typeface="Helvetica Neue"/>
                <a:sym typeface="Helvetica Neue"/>
                <a:hlinkClick r:id="rId9">
                  <a:extLst>
                    <a:ext uri="{A12FA001-AC4F-418D-AE19-62706E023703}">
                      <ahyp:hlinkClr xmlns:ahyp="http://schemas.microsoft.com/office/drawing/2018/hyperlinkcolor" val="tx"/>
                    </a:ext>
                  </a:extLst>
                </a:hlinkClick>
              </a:rPr>
              <a:t>card deck</a:t>
            </a:r>
            <a:r>
              <a:rPr lang="en" sz="1800">
                <a:solidFill>
                  <a:schemeClr val="lt1"/>
                </a:solidFill>
                <a:latin typeface="Helvetica Neue"/>
                <a:ea typeface="Helvetica Neue"/>
                <a:cs typeface="Helvetica Neue"/>
                <a:sym typeface="Helvetica Neue"/>
              </a:rPr>
              <a:t> and </a:t>
            </a:r>
            <a:r>
              <a:rPr lang="en" sz="1800" u="sng">
                <a:solidFill>
                  <a:schemeClr val="lt1"/>
                </a:solidFill>
                <a:latin typeface="Helvetica Neue"/>
                <a:ea typeface="Helvetica Neue"/>
                <a:cs typeface="Helvetica Neue"/>
                <a:sym typeface="Helvetica Neue"/>
                <a:hlinkClick r:id="rId10">
                  <a:extLst>
                    <a:ext uri="{A12FA001-AC4F-418D-AE19-62706E023703}">
                      <ahyp:hlinkClr xmlns:ahyp="http://schemas.microsoft.com/office/drawing/2018/hyperlinkcolor" val="tx"/>
                    </a:ext>
                  </a:extLst>
                </a:hlinkClick>
              </a:rPr>
              <a:t>tuck box</a:t>
            </a:r>
            <a:r>
              <a:rPr lang="en" sz="1800">
                <a:solidFill>
                  <a:schemeClr val="lt1"/>
                </a:solidFill>
                <a:latin typeface="Helvetica Neue"/>
                <a:ea typeface="Helvetica Neue"/>
                <a:cs typeface="Helvetica Neue"/>
                <a:sym typeface="Helvetica Neue"/>
              </a:rPr>
              <a:t>. Print additional copies of the quick reference cards to provide to players.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Sky Color - 5 Different Sky Colors</a:t>
            </a:r>
            <a:endParaRPr/>
          </a:p>
        </p:txBody>
      </p:sp>
      <p:sp>
        <p:nvSpPr>
          <p:cNvPr id="167" name="Google Shape;167;p38"/>
          <p:cNvSpPr txBox="1">
            <a:spLocks noGrp="1"/>
          </p:cNvSpPr>
          <p:nvPr>
            <p:ph type="body" idx="1"/>
          </p:nvPr>
        </p:nvSpPr>
        <p:spPr>
          <a:xfrm>
            <a:off x="311700" y="3996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Sky color gives you an idea of how many aerosols are in the sky. The more aerosols, the milkier the sky will look. </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You play by either matching the cloud type or sky color.</a:t>
            </a:r>
            <a:endParaRPr sz="1900"/>
          </a:p>
        </p:txBody>
      </p:sp>
      <p:pic>
        <p:nvPicPr>
          <p:cNvPr id="168" name="Google Shape;168;p38" descr="&#10;Deep Blue"/>
          <p:cNvPicPr preferRelativeResize="0"/>
          <p:nvPr/>
        </p:nvPicPr>
        <p:blipFill>
          <a:blip r:embed="rId3">
            <a:alphaModFix/>
          </a:blip>
          <a:stretch>
            <a:fillRect/>
          </a:stretch>
        </p:blipFill>
        <p:spPr>
          <a:xfrm>
            <a:off x="364882" y="1135606"/>
            <a:ext cx="2079507" cy="2673651"/>
          </a:xfrm>
          <a:prstGeom prst="rect">
            <a:avLst/>
          </a:prstGeom>
          <a:noFill/>
          <a:ln>
            <a:noFill/>
          </a:ln>
        </p:spPr>
      </p:pic>
      <p:pic>
        <p:nvPicPr>
          <p:cNvPr id="169" name="Google Shape;169;p38" descr="Blue "/>
          <p:cNvPicPr preferRelativeResize="0"/>
          <p:nvPr/>
        </p:nvPicPr>
        <p:blipFill>
          <a:blip r:embed="rId4">
            <a:alphaModFix/>
          </a:blip>
          <a:stretch>
            <a:fillRect/>
          </a:stretch>
        </p:blipFill>
        <p:spPr>
          <a:xfrm>
            <a:off x="1938519" y="1135594"/>
            <a:ext cx="2079525" cy="2673675"/>
          </a:xfrm>
          <a:prstGeom prst="rect">
            <a:avLst/>
          </a:prstGeom>
          <a:noFill/>
          <a:ln>
            <a:noFill/>
          </a:ln>
        </p:spPr>
      </p:pic>
      <p:pic>
        <p:nvPicPr>
          <p:cNvPr id="170" name="Google Shape;170;p38" descr="Light Blue"/>
          <p:cNvPicPr preferRelativeResize="0"/>
          <p:nvPr/>
        </p:nvPicPr>
        <p:blipFill>
          <a:blip r:embed="rId5">
            <a:alphaModFix/>
          </a:blip>
          <a:stretch>
            <a:fillRect/>
          </a:stretch>
        </p:blipFill>
        <p:spPr>
          <a:xfrm>
            <a:off x="3512175" y="1135606"/>
            <a:ext cx="2079507" cy="2673651"/>
          </a:xfrm>
          <a:prstGeom prst="rect">
            <a:avLst/>
          </a:prstGeom>
          <a:noFill/>
          <a:ln>
            <a:noFill/>
          </a:ln>
        </p:spPr>
      </p:pic>
      <p:pic>
        <p:nvPicPr>
          <p:cNvPr id="171" name="Google Shape;171;p38" descr="Pale Blue"/>
          <p:cNvPicPr preferRelativeResize="0"/>
          <p:nvPr/>
        </p:nvPicPr>
        <p:blipFill>
          <a:blip r:embed="rId6">
            <a:alphaModFix/>
          </a:blip>
          <a:stretch>
            <a:fillRect/>
          </a:stretch>
        </p:blipFill>
        <p:spPr>
          <a:xfrm>
            <a:off x="5085813" y="1135606"/>
            <a:ext cx="2079507" cy="2673651"/>
          </a:xfrm>
          <a:prstGeom prst="rect">
            <a:avLst/>
          </a:prstGeom>
          <a:noFill/>
          <a:ln>
            <a:noFill/>
          </a:ln>
        </p:spPr>
      </p:pic>
      <p:pic>
        <p:nvPicPr>
          <p:cNvPr id="172" name="Google Shape;172;p38" descr="Milky"/>
          <p:cNvPicPr preferRelativeResize="0"/>
          <p:nvPr/>
        </p:nvPicPr>
        <p:blipFill>
          <a:blip r:embed="rId7">
            <a:alphaModFix/>
          </a:blip>
          <a:stretch>
            <a:fillRect/>
          </a:stretch>
        </p:blipFill>
        <p:spPr>
          <a:xfrm>
            <a:off x="6659450" y="1135606"/>
            <a:ext cx="2079507" cy="2673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9"/>
          <p:cNvSpPr txBox="1">
            <a:spLocks noGrp="1"/>
          </p:cNvSpPr>
          <p:nvPr>
            <p:ph type="title"/>
          </p:nvPr>
        </p:nvSpPr>
        <p:spPr>
          <a:xfrm>
            <a:off x="311700" y="30877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Cloud Types - 11 Different Cloud Types</a:t>
            </a:r>
            <a:endParaRPr/>
          </a:p>
        </p:txBody>
      </p:sp>
      <p:pic>
        <p:nvPicPr>
          <p:cNvPr id="178" name="Google Shape;178;p39" descr="Cirrostratus"/>
          <p:cNvPicPr preferRelativeResize="0"/>
          <p:nvPr/>
        </p:nvPicPr>
        <p:blipFill rotWithShape="1">
          <a:blip r:embed="rId3">
            <a:alphaModFix/>
          </a:blip>
          <a:srcRect/>
          <a:stretch/>
        </p:blipFill>
        <p:spPr>
          <a:xfrm>
            <a:off x="168677" y="861390"/>
            <a:ext cx="1841835" cy="2368074"/>
          </a:xfrm>
          <a:prstGeom prst="rect">
            <a:avLst/>
          </a:prstGeom>
          <a:noFill/>
          <a:ln>
            <a:noFill/>
          </a:ln>
        </p:spPr>
      </p:pic>
      <p:pic>
        <p:nvPicPr>
          <p:cNvPr id="179" name="Google Shape;179;p39" descr="Cirrocumulus"/>
          <p:cNvPicPr preferRelativeResize="0"/>
          <p:nvPr/>
        </p:nvPicPr>
        <p:blipFill rotWithShape="1">
          <a:blip r:embed="rId4">
            <a:alphaModFix/>
          </a:blip>
          <a:srcRect/>
          <a:stretch/>
        </p:blipFill>
        <p:spPr>
          <a:xfrm>
            <a:off x="1562464" y="861401"/>
            <a:ext cx="1841819" cy="2368053"/>
          </a:xfrm>
          <a:prstGeom prst="rect">
            <a:avLst/>
          </a:prstGeom>
          <a:noFill/>
          <a:ln>
            <a:noFill/>
          </a:ln>
        </p:spPr>
      </p:pic>
      <p:pic>
        <p:nvPicPr>
          <p:cNvPr id="180" name="Google Shape;180;p39" descr="Cirrus"/>
          <p:cNvPicPr preferRelativeResize="0"/>
          <p:nvPr/>
        </p:nvPicPr>
        <p:blipFill rotWithShape="1">
          <a:blip r:embed="rId5">
            <a:alphaModFix/>
          </a:blip>
          <a:srcRect/>
          <a:stretch/>
        </p:blipFill>
        <p:spPr>
          <a:xfrm>
            <a:off x="2956235" y="861401"/>
            <a:ext cx="1841819" cy="2368053"/>
          </a:xfrm>
          <a:prstGeom prst="rect">
            <a:avLst/>
          </a:prstGeom>
          <a:noFill/>
          <a:ln>
            <a:noFill/>
          </a:ln>
        </p:spPr>
      </p:pic>
      <p:pic>
        <p:nvPicPr>
          <p:cNvPr id="181" name="Google Shape;181;p39" descr="Contrails"/>
          <p:cNvPicPr preferRelativeResize="0"/>
          <p:nvPr/>
        </p:nvPicPr>
        <p:blipFill rotWithShape="1">
          <a:blip r:embed="rId6">
            <a:alphaModFix/>
          </a:blip>
          <a:srcRect/>
          <a:stretch/>
        </p:blipFill>
        <p:spPr>
          <a:xfrm>
            <a:off x="4350005" y="861401"/>
            <a:ext cx="1841819" cy="2368053"/>
          </a:xfrm>
          <a:prstGeom prst="rect">
            <a:avLst/>
          </a:prstGeom>
          <a:noFill/>
          <a:ln>
            <a:noFill/>
          </a:ln>
        </p:spPr>
      </p:pic>
      <p:pic>
        <p:nvPicPr>
          <p:cNvPr id="182" name="Google Shape;182;p39" descr="Altostratus"/>
          <p:cNvPicPr preferRelativeResize="0"/>
          <p:nvPr/>
        </p:nvPicPr>
        <p:blipFill rotWithShape="1">
          <a:blip r:embed="rId7">
            <a:alphaModFix/>
          </a:blip>
          <a:srcRect/>
          <a:stretch/>
        </p:blipFill>
        <p:spPr>
          <a:xfrm>
            <a:off x="5739728" y="861406"/>
            <a:ext cx="1841819" cy="2368053"/>
          </a:xfrm>
          <a:prstGeom prst="rect">
            <a:avLst/>
          </a:prstGeom>
          <a:noFill/>
          <a:ln>
            <a:noFill/>
          </a:ln>
        </p:spPr>
      </p:pic>
      <p:pic>
        <p:nvPicPr>
          <p:cNvPr id="183" name="Google Shape;183;p39" descr="Altocumulus"/>
          <p:cNvPicPr preferRelativeResize="0"/>
          <p:nvPr/>
        </p:nvPicPr>
        <p:blipFill rotWithShape="1">
          <a:blip r:embed="rId8">
            <a:alphaModFix/>
          </a:blip>
          <a:srcRect/>
          <a:stretch/>
        </p:blipFill>
        <p:spPr>
          <a:xfrm>
            <a:off x="7133499" y="861406"/>
            <a:ext cx="1841819" cy="2368053"/>
          </a:xfrm>
          <a:prstGeom prst="rect">
            <a:avLst/>
          </a:prstGeom>
          <a:noFill/>
          <a:ln>
            <a:noFill/>
          </a:ln>
        </p:spPr>
      </p:pic>
      <p:pic>
        <p:nvPicPr>
          <p:cNvPr id="184" name="Google Shape;184;p39" descr="Stratus"/>
          <p:cNvPicPr preferRelativeResize="0"/>
          <p:nvPr/>
        </p:nvPicPr>
        <p:blipFill rotWithShape="1">
          <a:blip r:embed="rId9">
            <a:alphaModFix/>
          </a:blip>
          <a:srcRect/>
          <a:stretch/>
        </p:blipFill>
        <p:spPr>
          <a:xfrm>
            <a:off x="863585" y="2775442"/>
            <a:ext cx="1841819" cy="2368053"/>
          </a:xfrm>
          <a:prstGeom prst="rect">
            <a:avLst/>
          </a:prstGeom>
          <a:noFill/>
          <a:ln>
            <a:noFill/>
          </a:ln>
        </p:spPr>
      </p:pic>
      <p:pic>
        <p:nvPicPr>
          <p:cNvPr id="185" name="Google Shape;185;p39" descr="Cumulus"/>
          <p:cNvPicPr preferRelativeResize="0"/>
          <p:nvPr/>
        </p:nvPicPr>
        <p:blipFill rotWithShape="1">
          <a:blip r:embed="rId10">
            <a:alphaModFix/>
          </a:blip>
          <a:srcRect/>
          <a:stretch/>
        </p:blipFill>
        <p:spPr>
          <a:xfrm>
            <a:off x="2257356" y="2775431"/>
            <a:ext cx="1841835" cy="2368074"/>
          </a:xfrm>
          <a:prstGeom prst="rect">
            <a:avLst/>
          </a:prstGeom>
          <a:noFill/>
          <a:ln>
            <a:noFill/>
          </a:ln>
        </p:spPr>
      </p:pic>
      <p:pic>
        <p:nvPicPr>
          <p:cNvPr id="186" name="Google Shape;186;p39" descr="Stratocumulus"/>
          <p:cNvPicPr preferRelativeResize="0"/>
          <p:nvPr/>
        </p:nvPicPr>
        <p:blipFill rotWithShape="1">
          <a:blip r:embed="rId11">
            <a:alphaModFix/>
          </a:blip>
          <a:srcRect/>
          <a:stretch/>
        </p:blipFill>
        <p:spPr>
          <a:xfrm>
            <a:off x="3651143" y="2775442"/>
            <a:ext cx="1841819" cy="2368053"/>
          </a:xfrm>
          <a:prstGeom prst="rect">
            <a:avLst/>
          </a:prstGeom>
          <a:noFill/>
          <a:ln>
            <a:noFill/>
          </a:ln>
        </p:spPr>
      </p:pic>
      <p:pic>
        <p:nvPicPr>
          <p:cNvPr id="187" name="Google Shape;187;p39" descr="Nimbostratus"/>
          <p:cNvPicPr preferRelativeResize="0"/>
          <p:nvPr/>
        </p:nvPicPr>
        <p:blipFill rotWithShape="1">
          <a:blip r:embed="rId12">
            <a:alphaModFix/>
          </a:blip>
          <a:srcRect/>
          <a:stretch/>
        </p:blipFill>
        <p:spPr>
          <a:xfrm>
            <a:off x="5044913" y="2775442"/>
            <a:ext cx="1841819" cy="2368053"/>
          </a:xfrm>
          <a:prstGeom prst="rect">
            <a:avLst/>
          </a:prstGeom>
          <a:noFill/>
          <a:ln>
            <a:noFill/>
          </a:ln>
        </p:spPr>
      </p:pic>
      <p:pic>
        <p:nvPicPr>
          <p:cNvPr id="188" name="Google Shape;188;p39" descr="Cumulonimbus"/>
          <p:cNvPicPr preferRelativeResize="0"/>
          <p:nvPr/>
        </p:nvPicPr>
        <p:blipFill rotWithShape="1">
          <a:blip r:embed="rId13">
            <a:alphaModFix/>
          </a:blip>
          <a:srcRect/>
          <a:stretch/>
        </p:blipFill>
        <p:spPr>
          <a:xfrm>
            <a:off x="6438684" y="2775442"/>
            <a:ext cx="1841819" cy="23680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0"/>
          <p:cNvSpPr txBox="1">
            <a:spLocks noGrp="1"/>
          </p:cNvSpPr>
          <p:nvPr>
            <p:ph type="title"/>
          </p:nvPr>
        </p:nvSpPr>
        <p:spPr>
          <a:xfrm>
            <a:off x="311700" y="30877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Low Level Clouds </a:t>
            </a:r>
            <a:r>
              <a:rPr lang="en" sz="2100">
                <a:latin typeface="Helvetica Neue"/>
                <a:ea typeface="Helvetica Neue"/>
                <a:cs typeface="Helvetica Neue"/>
                <a:sym typeface="Helvetica Neue"/>
              </a:rPr>
              <a:t>(cloud base height)</a:t>
            </a:r>
            <a:endParaRPr sz="2100">
              <a:latin typeface="Helvetica Neue"/>
              <a:ea typeface="Helvetica Neue"/>
              <a:cs typeface="Helvetica Neue"/>
              <a:sym typeface="Helvetica Neue"/>
            </a:endParaRPr>
          </a:p>
        </p:txBody>
      </p:sp>
      <p:pic>
        <p:nvPicPr>
          <p:cNvPr id="194" name="Google Shape;194;p40" descr="Stratus"/>
          <p:cNvPicPr preferRelativeResize="0"/>
          <p:nvPr/>
        </p:nvPicPr>
        <p:blipFill rotWithShape="1">
          <a:blip r:embed="rId3">
            <a:alphaModFix/>
          </a:blip>
          <a:srcRect/>
          <a:stretch/>
        </p:blipFill>
        <p:spPr>
          <a:xfrm>
            <a:off x="384957" y="1234919"/>
            <a:ext cx="2079507" cy="2673651"/>
          </a:xfrm>
          <a:prstGeom prst="rect">
            <a:avLst/>
          </a:prstGeom>
          <a:noFill/>
          <a:ln>
            <a:noFill/>
          </a:ln>
        </p:spPr>
      </p:pic>
      <p:pic>
        <p:nvPicPr>
          <p:cNvPr id="195" name="Google Shape;195;p40" descr="Cumulus"/>
          <p:cNvPicPr preferRelativeResize="0"/>
          <p:nvPr/>
        </p:nvPicPr>
        <p:blipFill rotWithShape="1">
          <a:blip r:embed="rId4">
            <a:alphaModFix/>
          </a:blip>
          <a:srcRect/>
          <a:stretch/>
        </p:blipFill>
        <p:spPr>
          <a:xfrm>
            <a:off x="1958594" y="1234907"/>
            <a:ext cx="2079525" cy="2673675"/>
          </a:xfrm>
          <a:prstGeom prst="rect">
            <a:avLst/>
          </a:prstGeom>
          <a:noFill/>
          <a:ln>
            <a:noFill/>
          </a:ln>
        </p:spPr>
      </p:pic>
      <p:pic>
        <p:nvPicPr>
          <p:cNvPr id="196" name="Google Shape;196;p40" descr="Stratocumulus"/>
          <p:cNvPicPr preferRelativeResize="0"/>
          <p:nvPr/>
        </p:nvPicPr>
        <p:blipFill rotWithShape="1">
          <a:blip r:embed="rId5">
            <a:alphaModFix/>
          </a:blip>
          <a:srcRect/>
          <a:stretch/>
        </p:blipFill>
        <p:spPr>
          <a:xfrm>
            <a:off x="3532250" y="1234919"/>
            <a:ext cx="2079507" cy="2673651"/>
          </a:xfrm>
          <a:prstGeom prst="rect">
            <a:avLst/>
          </a:prstGeom>
          <a:noFill/>
          <a:ln>
            <a:noFill/>
          </a:ln>
        </p:spPr>
      </p:pic>
      <p:pic>
        <p:nvPicPr>
          <p:cNvPr id="197" name="Google Shape;197;p40" descr="Nimbostratus"/>
          <p:cNvPicPr preferRelativeResize="0"/>
          <p:nvPr/>
        </p:nvPicPr>
        <p:blipFill rotWithShape="1">
          <a:blip r:embed="rId6">
            <a:alphaModFix/>
          </a:blip>
          <a:srcRect/>
          <a:stretch/>
        </p:blipFill>
        <p:spPr>
          <a:xfrm>
            <a:off x="5105888" y="1234919"/>
            <a:ext cx="2079507" cy="2673651"/>
          </a:xfrm>
          <a:prstGeom prst="rect">
            <a:avLst/>
          </a:prstGeom>
          <a:noFill/>
          <a:ln>
            <a:noFill/>
          </a:ln>
        </p:spPr>
      </p:pic>
      <p:pic>
        <p:nvPicPr>
          <p:cNvPr id="198" name="Google Shape;198;p40" descr="Cumulonimbus"/>
          <p:cNvPicPr preferRelativeResize="0"/>
          <p:nvPr/>
        </p:nvPicPr>
        <p:blipFill rotWithShape="1">
          <a:blip r:embed="rId7">
            <a:alphaModFix/>
          </a:blip>
          <a:srcRect/>
          <a:stretch/>
        </p:blipFill>
        <p:spPr>
          <a:xfrm>
            <a:off x="6679525" y="1234919"/>
            <a:ext cx="2079507" cy="2673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1"/>
          <p:cNvSpPr txBox="1">
            <a:spLocks noGrp="1"/>
          </p:cNvSpPr>
          <p:nvPr>
            <p:ph type="title"/>
          </p:nvPr>
        </p:nvSpPr>
        <p:spPr>
          <a:xfrm>
            <a:off x="311700" y="30877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Mid-Level Clouds</a:t>
            </a:r>
            <a:endParaRPr/>
          </a:p>
        </p:txBody>
      </p:sp>
      <p:pic>
        <p:nvPicPr>
          <p:cNvPr id="204" name="Google Shape;204;p41" descr="Altostratus"/>
          <p:cNvPicPr preferRelativeResize="0"/>
          <p:nvPr/>
        </p:nvPicPr>
        <p:blipFill rotWithShape="1">
          <a:blip r:embed="rId3">
            <a:alphaModFix/>
          </a:blip>
          <a:srcRect/>
          <a:stretch/>
        </p:blipFill>
        <p:spPr>
          <a:xfrm>
            <a:off x="1995421" y="686015"/>
            <a:ext cx="2933369" cy="3771475"/>
          </a:xfrm>
          <a:prstGeom prst="rect">
            <a:avLst/>
          </a:prstGeom>
          <a:noFill/>
          <a:ln>
            <a:noFill/>
          </a:ln>
        </p:spPr>
      </p:pic>
      <p:pic>
        <p:nvPicPr>
          <p:cNvPr id="205" name="Google Shape;205;p41" descr="Altocumulus"/>
          <p:cNvPicPr preferRelativeResize="0"/>
          <p:nvPr/>
        </p:nvPicPr>
        <p:blipFill rotWithShape="1">
          <a:blip r:embed="rId4">
            <a:alphaModFix/>
          </a:blip>
          <a:srcRect/>
          <a:stretch/>
        </p:blipFill>
        <p:spPr>
          <a:xfrm>
            <a:off x="4215216" y="686015"/>
            <a:ext cx="2933369" cy="3771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2"/>
          <p:cNvSpPr txBox="1">
            <a:spLocks noGrp="1"/>
          </p:cNvSpPr>
          <p:nvPr>
            <p:ph type="title"/>
          </p:nvPr>
        </p:nvSpPr>
        <p:spPr>
          <a:xfrm>
            <a:off x="311700" y="30877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Level Clouds</a:t>
            </a:r>
            <a:endParaRPr/>
          </a:p>
        </p:txBody>
      </p:sp>
      <p:pic>
        <p:nvPicPr>
          <p:cNvPr id="211" name="Google Shape;211;p42" descr="Cirrostratus"/>
          <p:cNvPicPr preferRelativeResize="0"/>
          <p:nvPr/>
        </p:nvPicPr>
        <p:blipFill rotWithShape="1">
          <a:blip r:embed="rId3">
            <a:alphaModFix/>
          </a:blip>
          <a:srcRect/>
          <a:stretch/>
        </p:blipFill>
        <p:spPr>
          <a:xfrm>
            <a:off x="565850" y="996688"/>
            <a:ext cx="2450096" cy="3150124"/>
          </a:xfrm>
          <a:prstGeom prst="rect">
            <a:avLst/>
          </a:prstGeom>
          <a:noFill/>
          <a:ln>
            <a:noFill/>
          </a:ln>
        </p:spPr>
      </p:pic>
      <p:pic>
        <p:nvPicPr>
          <p:cNvPr id="212" name="Google Shape;212;p42" descr="Cirrocumulus"/>
          <p:cNvPicPr preferRelativeResize="0"/>
          <p:nvPr/>
        </p:nvPicPr>
        <p:blipFill rotWithShape="1">
          <a:blip r:embed="rId4">
            <a:alphaModFix/>
          </a:blip>
          <a:srcRect/>
          <a:stretch/>
        </p:blipFill>
        <p:spPr>
          <a:xfrm>
            <a:off x="2419937" y="996702"/>
            <a:ext cx="2450075" cy="3150097"/>
          </a:xfrm>
          <a:prstGeom prst="rect">
            <a:avLst/>
          </a:prstGeom>
          <a:noFill/>
          <a:ln>
            <a:noFill/>
          </a:ln>
        </p:spPr>
      </p:pic>
      <p:pic>
        <p:nvPicPr>
          <p:cNvPr id="213" name="Google Shape;213;p42" descr="Cirrus"/>
          <p:cNvPicPr preferRelativeResize="0"/>
          <p:nvPr/>
        </p:nvPicPr>
        <p:blipFill rotWithShape="1">
          <a:blip r:embed="rId5">
            <a:alphaModFix/>
          </a:blip>
          <a:srcRect/>
          <a:stretch/>
        </p:blipFill>
        <p:spPr>
          <a:xfrm>
            <a:off x="4274002" y="996702"/>
            <a:ext cx="2450075" cy="3150097"/>
          </a:xfrm>
          <a:prstGeom prst="rect">
            <a:avLst/>
          </a:prstGeom>
          <a:noFill/>
          <a:ln>
            <a:noFill/>
          </a:ln>
        </p:spPr>
      </p:pic>
      <p:pic>
        <p:nvPicPr>
          <p:cNvPr id="214" name="Google Shape;214;p42" descr="Contrails"/>
          <p:cNvPicPr preferRelativeResize="0"/>
          <p:nvPr/>
        </p:nvPicPr>
        <p:blipFill rotWithShape="1">
          <a:blip r:embed="rId6">
            <a:alphaModFix/>
          </a:blip>
          <a:srcRect/>
          <a:stretch/>
        </p:blipFill>
        <p:spPr>
          <a:xfrm>
            <a:off x="6128068" y="996702"/>
            <a:ext cx="2450075" cy="31500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Practice</a:t>
            </a:r>
            <a:endParaRPr/>
          </a:p>
        </p:txBody>
      </p:sp>
      <p:sp>
        <p:nvSpPr>
          <p:cNvPr id="220" name="Google Shape;220;p43"/>
          <p:cNvSpPr txBox="1">
            <a:spLocks noGrp="1"/>
          </p:cNvSpPr>
          <p:nvPr>
            <p:ph type="body" idx="1"/>
          </p:nvPr>
        </p:nvSpPr>
        <p:spPr>
          <a:xfrm>
            <a:off x="311700" y="1152475"/>
            <a:ext cx="8520600" cy="4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rPr>
              <a:t>You play by either matching the cloud type or sky color. </a:t>
            </a:r>
            <a:r>
              <a:rPr lang="en"/>
              <a:t>Is this a match?</a:t>
            </a:r>
            <a:endParaRPr/>
          </a:p>
        </p:txBody>
      </p:sp>
      <p:pic>
        <p:nvPicPr>
          <p:cNvPr id="221" name="Google Shape;221;p43" descr="Blue Stratocumulus"/>
          <p:cNvPicPr preferRelativeResize="0"/>
          <p:nvPr/>
        </p:nvPicPr>
        <p:blipFill rotWithShape="1">
          <a:blip r:embed="rId3">
            <a:alphaModFix/>
          </a:blip>
          <a:srcRect/>
          <a:stretch/>
        </p:blipFill>
        <p:spPr>
          <a:xfrm>
            <a:off x="1236275" y="1730850"/>
            <a:ext cx="2654285" cy="3412652"/>
          </a:xfrm>
          <a:prstGeom prst="rect">
            <a:avLst/>
          </a:prstGeom>
          <a:noFill/>
          <a:ln>
            <a:noFill/>
          </a:ln>
        </p:spPr>
      </p:pic>
      <p:pic>
        <p:nvPicPr>
          <p:cNvPr id="222" name="Google Shape;222;p43" descr="Light Blue Stratocumulus"/>
          <p:cNvPicPr preferRelativeResize="0"/>
          <p:nvPr/>
        </p:nvPicPr>
        <p:blipFill rotWithShape="1">
          <a:blip r:embed="rId4">
            <a:alphaModFix/>
          </a:blip>
          <a:srcRect/>
          <a:stretch/>
        </p:blipFill>
        <p:spPr>
          <a:xfrm>
            <a:off x="5253476" y="1730865"/>
            <a:ext cx="2654258" cy="3412618"/>
          </a:xfrm>
          <a:prstGeom prst="rect">
            <a:avLst/>
          </a:prstGeom>
          <a:noFill/>
          <a:ln>
            <a:noFill/>
          </a:ln>
        </p:spPr>
      </p:pic>
      <p:sp>
        <p:nvSpPr>
          <p:cNvPr id="223" name="Google Shape;223;p43"/>
          <p:cNvSpPr/>
          <p:nvPr/>
        </p:nvSpPr>
        <p:spPr>
          <a:xfrm>
            <a:off x="4026774" y="2233284"/>
            <a:ext cx="1090500" cy="1090500"/>
          </a:xfrm>
          <a:prstGeom prst="ellipse">
            <a:avLst/>
          </a:prstGeom>
          <a:solidFill>
            <a:srgbClr val="38761D"/>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dirty="0">
                <a:solidFill>
                  <a:schemeClr val="lt1"/>
                </a:solidFill>
                <a:latin typeface="Helvetica Neue"/>
                <a:ea typeface="Helvetica Neue"/>
                <a:cs typeface="Helvetica Neue"/>
                <a:sym typeface="Helvetica Neue"/>
              </a:rPr>
              <a:t>Yes!</a:t>
            </a:r>
            <a:endParaRPr sz="2181" b="1" dirty="0">
              <a:solidFill>
                <a:schemeClr val="lt1"/>
              </a:solidFill>
              <a:latin typeface="Helvetica Neue"/>
              <a:ea typeface="Helvetica Neue"/>
              <a:cs typeface="Helvetica Neue"/>
              <a:sym typeface="Helvetica Neue"/>
            </a:endParaRPr>
          </a:p>
        </p:txBody>
      </p:sp>
      <p:sp>
        <p:nvSpPr>
          <p:cNvPr id="224" name="Google Shape;224;p43"/>
          <p:cNvSpPr/>
          <p:nvPr/>
        </p:nvSpPr>
        <p:spPr>
          <a:xfrm>
            <a:off x="4026747" y="3550562"/>
            <a:ext cx="1090500" cy="1090500"/>
          </a:xfrm>
          <a:prstGeom prst="ellipse">
            <a:avLst/>
          </a:prstGeom>
          <a:solidFill>
            <a:schemeClr val="dk2"/>
          </a:solidFill>
          <a:ln w="64625" cap="flat" cmpd="sng">
            <a:solidFill>
              <a:schemeClr val="lt1"/>
            </a:solidFill>
            <a:prstDash val="solid"/>
            <a:round/>
            <a:headEnd type="none" w="sm" len="sm"/>
            <a:tailEnd type="none" w="sm" len="sm"/>
          </a:ln>
        </p:spPr>
        <p:txBody>
          <a:bodyPr spcFirstLastPara="1" wrap="square" lIns="77550" tIns="77550" rIns="77550" bIns="77550" anchor="ctr" anchorCtr="0">
            <a:noAutofit/>
          </a:bodyPr>
          <a:lstStyle/>
          <a:p>
            <a:pPr marL="0" lvl="0" indent="0" algn="ctr" rtl="0">
              <a:lnSpc>
                <a:spcPct val="100000"/>
              </a:lnSpc>
              <a:spcBef>
                <a:spcPts val="0"/>
              </a:spcBef>
              <a:spcAft>
                <a:spcPts val="0"/>
              </a:spcAft>
              <a:buNone/>
            </a:pPr>
            <a:r>
              <a:rPr lang="en" sz="2181" b="1">
                <a:solidFill>
                  <a:schemeClr val="lt1"/>
                </a:solidFill>
                <a:latin typeface="Helvetica Neue"/>
                <a:ea typeface="Helvetica Neue"/>
                <a:cs typeface="Helvetica Neue"/>
                <a:sym typeface="Helvetica Neue"/>
              </a:rPr>
              <a:t>No!</a:t>
            </a:r>
            <a:endParaRPr sz="2181" b="1">
              <a:solidFill>
                <a:schemeClr val="lt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
  <a:themeElements>
    <a:clrScheme name="Simple Light">
      <a:dk1>
        <a:srgbClr val="000000"/>
      </a:dk1>
      <a:lt1>
        <a:srgbClr val="FFFFFF"/>
      </a:lt1>
      <a:dk2>
        <a:srgbClr val="8B181B"/>
      </a:dk2>
      <a:lt2>
        <a:srgbClr val="F7D26B"/>
      </a:lt2>
      <a:accent1>
        <a:srgbClr val="BCD7EA"/>
      </a:accent1>
      <a:accent2>
        <a:srgbClr val="1B75BC"/>
      </a:accent2>
      <a:accent3>
        <a:srgbClr val="D4DB95"/>
      </a:accent3>
      <a:accent4>
        <a:srgbClr val="427437"/>
      </a:accent4>
      <a:accent5>
        <a:srgbClr val="E2DD9A"/>
      </a:accent5>
      <a:accent6>
        <a:srgbClr val="8A732C"/>
      </a:accent6>
      <a:hlink>
        <a:srgbClr val="1D2E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976</Words>
  <Application>Microsoft Macintosh PowerPoint</Application>
  <PresentationFormat>On-screen Show (16:9)</PresentationFormat>
  <Paragraphs>141</Paragraphs>
  <Slides>36</Slides>
  <Notes>36</Notes>
  <HiddenSlides>6</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Oswald</vt:lpstr>
      <vt:lpstr>Calibri</vt:lpstr>
      <vt:lpstr>Helvetica Neue</vt:lpstr>
      <vt:lpstr>Arial</vt:lpstr>
      <vt:lpstr>Simple Light</vt:lpstr>
      <vt:lpstr>GO</vt:lpstr>
      <vt:lpstr>NUBE, a GLOBE Clouds game</vt:lpstr>
      <vt:lpstr>How to play NUBE Card game Video</vt:lpstr>
      <vt:lpstr>How to Play</vt:lpstr>
      <vt:lpstr>Sky Color - 5 Different Sky Colors</vt:lpstr>
      <vt:lpstr>Cloud Types - 11 Different Cloud Types</vt:lpstr>
      <vt:lpstr>Low Level Clouds (cloud base height)</vt:lpstr>
      <vt:lpstr>Mid-Level Clouds</vt:lpstr>
      <vt:lpstr>High Level Clouds</vt:lpstr>
      <vt:lpstr>Let’s Practice</vt:lpstr>
      <vt:lpstr>Let’s Practice 2</vt:lpstr>
      <vt:lpstr>Let’s Practice 3</vt:lpstr>
      <vt:lpstr>Let’s Practice 4</vt:lpstr>
      <vt:lpstr>Let’s Practice 5</vt:lpstr>
      <vt:lpstr>Let’s Practice 6</vt:lpstr>
      <vt:lpstr>Let’s Practice 7</vt:lpstr>
      <vt:lpstr>Let’s Practice 8</vt:lpstr>
      <vt:lpstr>Let’s Play</vt:lpstr>
      <vt:lpstr>What card would you play next? Match the sky color or cloud type.</vt:lpstr>
      <vt:lpstr>What card would you play next? Match the sky color or cloud type. 2</vt:lpstr>
      <vt:lpstr>What card would you play next? Match the sky color or cloud type. 3</vt:lpstr>
      <vt:lpstr>What card would you play next? Match the sky color or cloud type. 4</vt:lpstr>
      <vt:lpstr>Mystery Move Do the correct cloud dance based on type and altitude of clouds.</vt:lpstr>
      <vt:lpstr>Mystery Move 2 Do the correct cloud dance based on type and altitude of clouds.</vt:lpstr>
      <vt:lpstr>Mystery Move 3 Do the correct cloud dance based on type and altitude of clouds.</vt:lpstr>
      <vt:lpstr>Mystery Move 4 Do the correct cloud dance based on type and altitude of clouds.</vt:lpstr>
      <vt:lpstr>Quick Review: Rainmaker and Obscuration Cards</vt:lpstr>
      <vt:lpstr>Review: Rainmaker Cards</vt:lpstr>
      <vt:lpstr>Review: Rainmaker Cards 2</vt:lpstr>
      <vt:lpstr>Review: Obscuration Cards</vt:lpstr>
      <vt:lpstr>Cloud Pronunciation Guide</vt:lpstr>
      <vt:lpstr>Tips for Educators</vt:lpstr>
      <vt:lpstr>Tip: Representing Clouds With Movement</vt:lpstr>
      <vt:lpstr>Tip: Cloud Height</vt:lpstr>
      <vt:lpstr>Tip: Student-selected Words to Describe Clouds</vt:lpstr>
      <vt:lpstr>Tip: Identifying Cloud Types </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Weaver, Kristen L (GSFC-612.0)[SCIENCE SYSTEMS AND APPLICATIONS INC]</cp:lastModifiedBy>
  <cp:revision>3</cp:revision>
  <dcterms:modified xsi:type="dcterms:W3CDTF">2026-02-06T22:48:24Z</dcterms:modified>
</cp:coreProperties>
</file>