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Helvetica Neue" panose="02000503000000020004" pitchFamily="2" charset="0"/>
      <p:regular r:id="rId34"/>
      <p:bold r:id="rId35"/>
      <p:italic r:id="rId36"/>
      <p:boldItalic r:id="rId37"/>
    </p:embeddedFont>
    <p:embeddedFont>
      <p:font typeface="Oswald" pitchFamily="2" charset="77"/>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ja2EB0q08QKpOfN43D+ZEp0XJYE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7236"/>
    <a:srgbClr val="D4DB95"/>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62A9EE-2EB8-4A98-B91B-B49F5211E035}">
  <a:tblStyle styleId="{6062A9EE-2EB8-4A98-B91B-B49F5211E035}"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06"/>
    <p:restoredTop sz="94694"/>
  </p:normalViewPr>
  <p:slideViewPr>
    <p:cSldViewPr snapToGrid="0">
      <p:cViewPr>
        <p:scale>
          <a:sx n="110" d="100"/>
          <a:sy n="110" d="100"/>
        </p:scale>
        <p:origin x="1064" y="1008"/>
      </p:cViewPr>
      <p:guideLst>
        <p:guide orient="horz" pos="1620"/>
        <p:guide pos="2880"/>
      </p:guideLst>
    </p:cSldViewPr>
  </p:slideViewPr>
  <p:outlineViewPr>
    <p:cViewPr>
      <p:scale>
        <a:sx n="33" d="100"/>
        <a:sy n="33" d="100"/>
      </p:scale>
      <p:origin x="0" y="-17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pMV9COMYtS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_pE26h4xluI"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go.usa.gov/xtE7w"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youtu.be/Ky6KhGLw1AU"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outu.be/ZaUxc-AaI4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scistarter.com/girlscouts/volunteer/landi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observer.globe.gov/get-the-ap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observer.globe.gov/about/get-the-app"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globe.gov/globe-community/globe-teams" TargetMode="External"/><Relationship Id="rId5" Type="http://schemas.openxmlformats.org/officeDocument/2006/relationships/hyperlink" Target="https://www.girlscouts.org/en/girl-scouts-at-home/activities-for-girls/for-every-girl/tree-promise.html" TargetMode="External"/><Relationship Id="rId4" Type="http://schemas.openxmlformats.org/officeDocument/2006/relationships/hyperlink" Target="https://vis.globe.gov/GLOB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o.usa.gov/xtpB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Welcome to the first step in being a critical part of a growing citizen science project.  Today you will learn about what it means to Think Like a Citizen Scientist, learn about the Trees Tool on the GLOBE Observer app and make your own paper clinometer.</a:t>
            </a:r>
            <a:r>
              <a:rPr lang="en-US" dirty="0">
                <a:effectLst/>
              </a:rPr>
              <a:t>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Pause the video and discuss. You can come up with your own question or you can use the one that I’ll provide.</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Our question could be, “Can tree height tell you which tree is older?”</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eef1668d7c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eef1668d7c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 hypothesis is your answer to that question. So let’s make a hypothesis.</a:t>
            </a:r>
          </a:p>
          <a:p>
            <a:pPr marL="158750" indent="0">
              <a:buNone/>
            </a:pPr>
            <a:r>
              <a:rPr lang="en-US" sz="1100" b="0" i="0" u="none" strike="noStrike" cap="none" dirty="0">
                <a:solidFill>
                  <a:srgbClr val="000000"/>
                </a:solidFill>
                <a:effectLst/>
                <a:latin typeface="Arial"/>
                <a:ea typeface="Arial"/>
                <a:cs typeface="Arial"/>
                <a:sym typeface="Arial"/>
              </a:rPr>
              <a:t>We have a few options:</a:t>
            </a:r>
          </a:p>
          <a:p>
            <a:pPr marL="457200" lvl="0" indent="-298450"/>
            <a:r>
              <a:rPr lang="en-US" sz="1100" b="0" i="0" u="none" strike="noStrike" cap="none" dirty="0">
                <a:solidFill>
                  <a:srgbClr val="000000"/>
                </a:solidFill>
                <a:effectLst/>
                <a:latin typeface="Arial"/>
                <a:ea typeface="Arial"/>
                <a:cs typeface="Arial"/>
                <a:sym typeface="Arial"/>
              </a:rPr>
              <a:t>Yes</a:t>
            </a:r>
          </a:p>
          <a:p>
            <a:pPr marL="457200" lvl="0" indent="-298450"/>
            <a:r>
              <a:rPr lang="en-US" sz="1100" b="0" i="0" u="none" strike="noStrike" cap="none" dirty="0">
                <a:solidFill>
                  <a:srgbClr val="000000"/>
                </a:solidFill>
                <a:effectLst/>
                <a:latin typeface="Arial"/>
                <a:ea typeface="Arial"/>
                <a:cs typeface="Arial"/>
                <a:sym typeface="Arial"/>
              </a:rPr>
              <a:t>No</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What do you think?</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eef1668d7c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eef1668d7c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Leaders, please pause the video while you discuss with your troop.</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I made the hypothesis that no, tree height can’t tell me which tree is older.</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I need more information. For example, I would want to know when these trees were planted? Which one is older? How tall are they? Are there other trees that are short and old and some that are tall and young?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One thing I do know is that tree age can be determined by the number of tree rings. For each year of growth cycle a tree gets a ring. So without cutting down these trees, I may not be able to get an precise age of these trees. Also, as you can see by these photos, the width of the rings can vary depending on the type of tree and the conditions in which it is growing. But how could I collect data to answer my hypothesis? I would have to measure a lot of tree heights of known ages and then look at all that data and look for patterns or trends.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eef1668d7c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geef1668d7c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So, how do scientists know if their hypothesis is correct? They have to </a:t>
            </a:r>
            <a:r>
              <a:rPr lang="en-US" sz="1100" b="1" i="0" u="none" strike="noStrike" cap="none" dirty="0">
                <a:solidFill>
                  <a:srgbClr val="000000"/>
                </a:solidFill>
                <a:effectLst/>
                <a:latin typeface="Arial"/>
                <a:ea typeface="Arial"/>
                <a:cs typeface="Arial"/>
                <a:sym typeface="Arial"/>
              </a:rPr>
              <a:t>collect and analyze data</a:t>
            </a:r>
            <a:r>
              <a:rPr lang="en-US" sz="1100" b="0" i="0" u="none" strike="noStrike" cap="none" dirty="0">
                <a:solidFill>
                  <a:srgbClr val="000000"/>
                </a:solidFill>
                <a:effectLst/>
                <a:latin typeface="Arial"/>
                <a:ea typeface="Arial"/>
                <a:cs typeface="Arial"/>
                <a:sym typeface="Arial"/>
              </a:rPr>
              <a:t>. The more data they have the better their results will be because it helps filter out some of the outliers (the mistakes, errors, or oddball data – kind of like if I was measuring Favorite girl scout cookies. The more people I sell cookies to, the better my data. </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ed76d7d47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ed76d7d473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For example, here is a pie chart showing real data from my troop sales. This Girl Scout made a single sale to one family (who love </a:t>
            </a:r>
            <a:r>
              <a:rPr lang="en-US" sz="1100" b="0" i="0" u="none" strike="noStrike" cap="none" dirty="0" err="1">
                <a:solidFill>
                  <a:srgbClr val="000000"/>
                </a:solidFill>
                <a:effectLst/>
                <a:latin typeface="Arial"/>
                <a:ea typeface="Arial"/>
                <a:cs typeface="Arial"/>
                <a:sym typeface="Arial"/>
              </a:rPr>
              <a:t>Samoas</a:t>
            </a:r>
            <a:r>
              <a:rPr lang="en-US" sz="1100" b="0" i="0" u="none" strike="noStrike" cap="none" dirty="0">
                <a:solidFill>
                  <a:srgbClr val="000000"/>
                </a:solidFill>
                <a:effectLst/>
                <a:latin typeface="Arial"/>
                <a:ea typeface="Arial"/>
                <a:cs typeface="Arial"/>
                <a:sym typeface="Arial"/>
              </a:rPr>
              <a:t> and don't like Thin Mints). But are </a:t>
            </a:r>
            <a:r>
              <a:rPr lang="en-US" sz="1100" b="0" i="0" u="none" strike="noStrike" cap="none" dirty="0" err="1">
                <a:solidFill>
                  <a:srgbClr val="000000"/>
                </a:solidFill>
                <a:effectLst/>
                <a:latin typeface="Arial"/>
                <a:ea typeface="Arial"/>
                <a:cs typeface="Arial"/>
                <a:sym typeface="Arial"/>
              </a:rPr>
              <a:t>Samoas</a:t>
            </a:r>
            <a:r>
              <a:rPr lang="en-US" sz="1100" b="0" i="0" u="none" strike="noStrike" cap="none" dirty="0">
                <a:solidFill>
                  <a:srgbClr val="000000"/>
                </a:solidFill>
                <a:effectLst/>
                <a:latin typeface="Arial"/>
                <a:ea typeface="Arial"/>
                <a:cs typeface="Arial"/>
                <a:sym typeface="Arial"/>
              </a:rPr>
              <a:t> the most popular cookie sold by Girl Scouts nationwide? With this data my hypothesis should be yes! But is it? How could I get a better data set? </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I could collect more data. The pie chart on the right is the data for my entire troop’s sales. This is a much better data set because it has 1,559 packages of cookies sold – 1,554 more boxes than my single sale. With this much data, I could look at which ones I sold the most of and be able to make a better conclusion to my hypothesis than if I’d only sold 1 or 2 boxes. The more data that is collected, the better. So are </a:t>
            </a:r>
            <a:r>
              <a:rPr lang="en-US" sz="1100" b="0" i="0" u="none" strike="noStrike" cap="none" dirty="0" err="1">
                <a:solidFill>
                  <a:srgbClr val="000000"/>
                </a:solidFill>
                <a:effectLst/>
                <a:latin typeface="Arial"/>
                <a:ea typeface="Arial"/>
                <a:cs typeface="Arial"/>
                <a:sym typeface="Arial"/>
              </a:rPr>
              <a:t>Samoas</a:t>
            </a:r>
            <a:r>
              <a:rPr lang="en-US" sz="1100" b="0" i="0" u="none" strike="noStrike" cap="none" dirty="0">
                <a:solidFill>
                  <a:srgbClr val="000000"/>
                </a:solidFill>
                <a:effectLst/>
                <a:latin typeface="Arial"/>
                <a:ea typeface="Arial"/>
                <a:cs typeface="Arial"/>
                <a:sym typeface="Arial"/>
              </a:rPr>
              <a:t> the most popular according to this data? No. Thin mints are. Your troop can do this same exercise with your troop sales! If you added your data to this data, we’d have an even better data set!</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In the pictures of the two trees, we only have these two data points, so we can’t make a conclusion about all trees, we can only make a conclusion about the two trees. And we’d need a method to see how old the trees are.</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So, to make the hypothesis of tall trees are older than short trees, I’d have to have measured a LOT of tree heights, and been able to count their tree rings (or at least measure their circumference – that’s the length around the tree – like your arms hugging a tree. For NASA scientists, we rely on a lot of data. And this is where you can come in. You can be citizen scientists – measuring both tree height and trunk circumference. All these pictures on this map are data points where citizen scientists have taken observations of tree heights around the world. You can also take these observations and add to this robust data set.</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But first let me tell you about GLOBE and GLOBE Observer</a:t>
            </a:r>
          </a:p>
          <a:p>
            <a:pPr lvl="0"/>
            <a:r>
              <a:rPr lang="en-US" sz="1100" b="1" i="0" u="none" strike="noStrike" cap="none" dirty="0">
                <a:solidFill>
                  <a:srgbClr val="000000"/>
                </a:solidFill>
                <a:effectLst/>
                <a:latin typeface="Arial"/>
                <a:ea typeface="Arial"/>
                <a:cs typeface="Arial"/>
                <a:sym typeface="Arial"/>
              </a:rPr>
              <a:t>GLOBE</a:t>
            </a:r>
            <a:r>
              <a:rPr lang="en-US" sz="1100" b="0" i="0" u="none" strike="noStrike" cap="none" dirty="0">
                <a:solidFill>
                  <a:srgbClr val="000000"/>
                </a:solidFill>
                <a:effectLst/>
                <a:latin typeface="Arial"/>
                <a:ea typeface="Arial"/>
                <a:cs typeface="Arial"/>
                <a:sym typeface="Arial"/>
              </a:rPr>
              <a:t> is an international science and education program that provides students and the public worldwide with the opportunity to participate in data collection and the scientific process and contribute meaningfully to our understanding of the Earth system and global environment.  </a:t>
            </a:r>
          </a:p>
          <a:p>
            <a:pPr lvl="0"/>
            <a:r>
              <a:rPr lang="en-US" sz="1100" b="1" i="0" u="none" strike="noStrike" cap="none" dirty="0">
                <a:solidFill>
                  <a:srgbClr val="000000"/>
                </a:solidFill>
                <a:effectLst/>
                <a:latin typeface="Arial"/>
                <a:ea typeface="Arial"/>
                <a:cs typeface="Arial"/>
                <a:sym typeface="Arial"/>
              </a:rPr>
              <a:t>GLOBE Observer</a:t>
            </a:r>
            <a:r>
              <a:rPr lang="en-US" sz="1100" b="0" i="0" u="none" strike="noStrike" cap="none" dirty="0">
                <a:solidFill>
                  <a:srgbClr val="000000"/>
                </a:solidFill>
                <a:effectLst/>
                <a:latin typeface="Arial"/>
                <a:ea typeface="Arial"/>
                <a:cs typeface="Arial"/>
                <a:sym typeface="Arial"/>
              </a:rPr>
              <a:t> app is the data entry tool that allows citizen scientists to enter their data and share observations.</a:t>
            </a:r>
          </a:p>
          <a:p>
            <a:pPr lvl="0"/>
            <a:r>
              <a:rPr lang="en-US" sz="1100" b="0" i="0" u="none" strike="noStrike" cap="none" dirty="0">
                <a:solidFill>
                  <a:srgbClr val="000000"/>
                </a:solidFill>
                <a:effectLst/>
                <a:latin typeface="Arial"/>
                <a:ea typeface="Arial"/>
                <a:cs typeface="Arial"/>
                <a:sym typeface="Arial"/>
              </a:rPr>
              <a:t>GLOBE Observer is part of GLOBE.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Let me introduce to you the GLOBE Observer Trees tool.</a:t>
            </a:r>
          </a:p>
          <a:p>
            <a:pPr marL="158750" indent="0">
              <a:buNone/>
            </a:pPr>
            <a:r>
              <a:rPr lang="en-US" sz="1100" b="0" i="0" u="sng" strike="noStrike" cap="none" dirty="0">
                <a:solidFill>
                  <a:srgbClr val="000000"/>
                </a:solidFill>
                <a:effectLst/>
                <a:latin typeface="Arial"/>
                <a:ea typeface="Arial"/>
                <a:cs typeface="Arial"/>
                <a:sym typeface="Arial"/>
                <a:hlinkClick r:id="rId3"/>
              </a:rPr>
              <a:t>GLOBE Observer: Tree Height video</a:t>
            </a:r>
            <a:r>
              <a:rPr lang="en-US" sz="1100" b="0" i="0" u="none" strike="noStrike" cap="none" dirty="0">
                <a:solidFill>
                  <a:srgbClr val="000000"/>
                </a:solidFill>
                <a:effectLst/>
                <a:latin typeface="Arial"/>
                <a:ea typeface="Arial"/>
                <a:cs typeface="Arial"/>
                <a:sym typeface="Arial"/>
              </a:rPr>
              <a:t> [1:20] (</a:t>
            </a:r>
            <a:r>
              <a:rPr lang="en-US" sz="1100" b="0" i="0" u="none" strike="noStrike" cap="none" dirty="0" err="1">
                <a:solidFill>
                  <a:srgbClr val="000000"/>
                </a:solidFill>
                <a:effectLst/>
                <a:latin typeface="Arial"/>
                <a:ea typeface="Arial"/>
                <a:cs typeface="Arial"/>
                <a:sym typeface="Arial"/>
              </a:rPr>
              <a:t>youtu.be</a:t>
            </a:r>
            <a:r>
              <a:rPr lang="en-US" sz="1100" b="0" i="0" u="none" strike="noStrike" cap="none" dirty="0">
                <a:solidFill>
                  <a:srgbClr val="000000"/>
                </a:solidFill>
                <a:effectLst/>
                <a:latin typeface="Arial"/>
                <a:ea typeface="Arial"/>
                <a:cs typeface="Arial"/>
                <a:sym typeface="Arial"/>
              </a:rPr>
              <a:t>/pMV9COMYtSg)</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This next video will show you how the tree height tool works and what satellite data your measurements are compared to.</a:t>
            </a:r>
          </a:p>
          <a:p>
            <a:pPr marL="158750" indent="0">
              <a:buNone/>
            </a:pPr>
            <a:r>
              <a:rPr lang="en-US" sz="1100" b="0" i="0" u="sng" strike="noStrike" cap="none" dirty="0">
                <a:solidFill>
                  <a:srgbClr val="000000"/>
                </a:solidFill>
                <a:effectLst/>
                <a:latin typeface="Arial"/>
                <a:ea typeface="Arial"/>
                <a:cs typeface="Arial"/>
                <a:sym typeface="Arial"/>
                <a:hlinkClick r:id="rId3"/>
              </a:rPr>
              <a:t>GLOBE Observer: Trees Promo video</a:t>
            </a:r>
            <a:r>
              <a:rPr lang="en-US" sz="1100" b="0" i="0" u="none" strike="noStrike" cap="none" dirty="0">
                <a:solidFill>
                  <a:srgbClr val="000000"/>
                </a:solidFill>
                <a:effectLst/>
                <a:latin typeface="Arial"/>
                <a:ea typeface="Arial"/>
                <a:cs typeface="Arial"/>
                <a:sym typeface="Arial"/>
              </a:rPr>
              <a:t> [1:06] (</a:t>
            </a:r>
            <a:r>
              <a:rPr lang="en-US" sz="1100" b="0" i="0" u="none" strike="noStrike" cap="none" dirty="0" err="1">
                <a:solidFill>
                  <a:srgbClr val="000000"/>
                </a:solidFill>
                <a:effectLst/>
                <a:latin typeface="Arial"/>
                <a:ea typeface="Arial"/>
                <a:cs typeface="Arial"/>
                <a:sym typeface="Arial"/>
              </a:rPr>
              <a:t>youtu.be</a:t>
            </a:r>
            <a:r>
              <a:rPr lang="en-US" sz="1100" b="0" i="0" u="none" strike="noStrike" cap="none" dirty="0">
                <a:solidFill>
                  <a:srgbClr val="000000"/>
                </a:solidFill>
                <a:effectLst/>
                <a:latin typeface="Arial"/>
                <a:ea typeface="Arial"/>
                <a:cs typeface="Arial"/>
                <a:sym typeface="Arial"/>
              </a:rPr>
              <a:t>/_pE26h4xlui)</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Now, I know I just showed you how to use the app, but scientists also use another method to measure tree height and we are going to make our own tree measuring device – a clinometer.</a:t>
            </a:r>
            <a:r>
              <a:rPr lang="en-US" dirty="0">
                <a:effectLst/>
              </a:rPr>
              <a:t>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Here is a list of the materials you need. If you have them now, you can build it with us, if not, you can easily make your own later. Pause the video if you need to collect the materials and want to build along with us.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Brian Campbell from NASA GLOBE Observer and his son will walk you through how to build the clinometer and use it to measure tree heights. This is one method of measuring trees. A clinometer measures angles that can be used to calculate tree height!  The GLOBE Observer app uses your phone as a clinometer, and it uses the internal algorithm in the app to calculate the height. No math required.</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sng" strike="noStrike" cap="none" dirty="0">
                <a:solidFill>
                  <a:srgbClr val="000000"/>
                </a:solidFill>
                <a:effectLst/>
                <a:latin typeface="Arial"/>
                <a:ea typeface="Arial"/>
                <a:cs typeface="Arial"/>
                <a:sym typeface="Arial"/>
                <a:hlinkClick r:id="rId3"/>
              </a:rPr>
              <a:t>Build a Clinometer Instructions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go.usa.gov</a:t>
            </a:r>
            <a:r>
              <a:rPr lang="en-US" sz="1100" b="0" i="0" u="none" strike="noStrike" cap="none" dirty="0">
                <a:solidFill>
                  <a:srgbClr val="000000"/>
                </a:solidFill>
                <a:effectLst/>
                <a:latin typeface="Arial"/>
                <a:ea typeface="Arial"/>
                <a:cs typeface="Arial"/>
                <a:sym typeface="Arial"/>
              </a:rPr>
              <a:t>/xtE7w)</a:t>
            </a:r>
          </a:p>
          <a:p>
            <a:pPr marL="158750" indent="0">
              <a:buNone/>
            </a:pPr>
            <a:r>
              <a:rPr lang="en-US" sz="1100" b="0" i="0" u="sng" strike="noStrike" cap="none" dirty="0">
                <a:solidFill>
                  <a:srgbClr val="000000"/>
                </a:solidFill>
                <a:effectLst/>
                <a:latin typeface="Arial"/>
                <a:ea typeface="Arial"/>
                <a:cs typeface="Arial"/>
                <a:sym typeface="Arial"/>
                <a:hlinkClick r:id="rId4"/>
              </a:rPr>
              <a:t>Paper Clinometer Activity video</a:t>
            </a:r>
            <a:r>
              <a:rPr lang="en-US" sz="1100" b="0" i="0" u="none" strike="noStrike" cap="none" dirty="0">
                <a:solidFill>
                  <a:srgbClr val="000000"/>
                </a:solidFill>
                <a:effectLst/>
                <a:latin typeface="Arial"/>
                <a:ea typeface="Arial"/>
                <a:cs typeface="Arial"/>
                <a:sym typeface="Arial"/>
              </a:rPr>
              <a:t> [12:29] (</a:t>
            </a:r>
            <a:r>
              <a:rPr lang="en-US" sz="1100" b="0" i="0" u="none" strike="noStrike" cap="none" dirty="0" err="1">
                <a:solidFill>
                  <a:srgbClr val="000000"/>
                </a:solidFill>
                <a:effectLst/>
                <a:latin typeface="Arial"/>
                <a:ea typeface="Arial"/>
                <a:cs typeface="Arial"/>
                <a:sym typeface="Arial"/>
              </a:rPr>
              <a:t>youtu.be</a:t>
            </a:r>
            <a:r>
              <a:rPr lang="en-US" sz="1100" b="0" i="0" u="none" strike="noStrike" cap="none" dirty="0">
                <a:solidFill>
                  <a:srgbClr val="000000"/>
                </a:solidFill>
                <a:effectLst/>
                <a:latin typeface="Arial"/>
                <a:ea typeface="Arial"/>
                <a:cs typeface="Arial"/>
                <a:sym typeface="Arial"/>
              </a:rPr>
              <a:t>/Ky6KhGLw1AU)</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A clinometer is helpful for measuring trees, but the GLOBE Observer Trees tool has a clinometer built in. You can use your paper clinometer to compare your results from the app! This helps make your data even stronger, since you are validating that your instruments are working (if they get the same result).</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Now that you have a paper clinometer, lets learn how to use the app so you can compare your results from your tree height measurements. This video will show you how to take an observation with GLOBE Observer when you download the app. </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sng" strike="noStrike" cap="none" dirty="0">
                <a:solidFill>
                  <a:srgbClr val="000000"/>
                </a:solidFill>
                <a:effectLst/>
                <a:latin typeface="Arial"/>
                <a:ea typeface="Arial"/>
                <a:cs typeface="Arial"/>
                <a:sym typeface="Arial"/>
                <a:hlinkClick r:id="rId3"/>
              </a:rPr>
              <a:t>How to Take a Trees Observation video</a:t>
            </a:r>
            <a:r>
              <a:rPr lang="en-US" sz="1100" b="0" i="0" u="none" strike="noStrike" cap="none" dirty="0">
                <a:solidFill>
                  <a:srgbClr val="000000"/>
                </a:solidFill>
                <a:effectLst/>
                <a:latin typeface="Arial"/>
                <a:ea typeface="Arial"/>
                <a:cs typeface="Arial"/>
                <a:sym typeface="Arial"/>
              </a:rPr>
              <a:t> [8:21] (</a:t>
            </a:r>
            <a:r>
              <a:rPr lang="en-US" sz="1100" b="0" i="0" u="none" strike="noStrike" cap="none" dirty="0" err="1">
                <a:solidFill>
                  <a:srgbClr val="000000"/>
                </a:solidFill>
                <a:effectLst/>
                <a:latin typeface="Arial"/>
                <a:ea typeface="Arial"/>
                <a:cs typeface="Arial"/>
                <a:sym typeface="Arial"/>
              </a:rPr>
              <a:t>youtu.be</a:t>
            </a:r>
            <a:r>
              <a:rPr lang="en-US" sz="1100" b="0" i="0" u="none" strike="noStrike" cap="none" dirty="0">
                <a:solidFill>
                  <a:srgbClr val="000000"/>
                </a:solidFill>
                <a:effectLst/>
                <a:latin typeface="Arial"/>
                <a:ea typeface="Arial"/>
                <a:cs typeface="Arial"/>
                <a:sym typeface="Arial"/>
              </a:rPr>
              <a:t>/ZaUxc-AaI4Y)</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If you want to get started as a GLOBE Observer, ask your troop leader to register your troop through SciStarter, then send you the link to set up your accounts. </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sng" strike="noStrike" cap="none" dirty="0">
                <a:solidFill>
                  <a:srgbClr val="000000"/>
                </a:solidFill>
                <a:effectLst/>
                <a:latin typeface="Arial"/>
                <a:ea typeface="Arial"/>
                <a:cs typeface="Arial"/>
                <a:sym typeface="Arial"/>
                <a:hlinkClick r:id="rId3"/>
              </a:rPr>
              <a:t>URL to set up a SciStarter account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scistarter.com</a:t>
            </a:r>
            <a:r>
              <a:rPr lang="en-US" sz="1100" b="0" i="0" u="none" strike="noStrike" cap="none" dirty="0">
                <a:solidFill>
                  <a:srgbClr val="000000"/>
                </a:solidFill>
                <a:effectLst/>
                <a:latin typeface="Arial"/>
                <a:ea typeface="Arial"/>
                <a:cs typeface="Arial"/>
                <a:sym typeface="Arial"/>
              </a:rPr>
              <a:t>/</a:t>
            </a:r>
            <a:r>
              <a:rPr lang="en-US" sz="1100" b="0" i="0" u="none" strike="noStrike" cap="none" dirty="0" err="1">
                <a:solidFill>
                  <a:srgbClr val="000000"/>
                </a:solidFill>
                <a:effectLst/>
                <a:latin typeface="Arial"/>
                <a:ea typeface="Arial"/>
                <a:cs typeface="Arial"/>
                <a:sym typeface="Arial"/>
              </a:rPr>
              <a:t>girlscouts</a:t>
            </a:r>
            <a:r>
              <a:rPr lang="en-US" sz="1100" b="0" i="0" u="none" strike="noStrike" cap="none" dirty="0">
                <a:solidFill>
                  <a:srgbClr val="000000"/>
                </a:solidFill>
                <a:effectLst/>
                <a:latin typeface="Arial"/>
                <a:ea typeface="Arial"/>
                <a:cs typeface="Arial"/>
                <a:sym typeface="Arial"/>
              </a:rPr>
              <a:t>/volunteer/landing)</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Once you have a troop SciStarter account, you will choose which citizen science opportunity interests you – If you want to use the GLOBE Observer app to measure trees, choose “GLOBE Observer Trees.”  There are a lot of different citizen science projects (including others with NASA) and others with GLOBE Observer: Trees, Land Cover, Clouds, and Mosquito Habitat Mapper, that you may be interested in contributing data to as well.</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eef1668d7c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geef1668d7c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Once you’ve chosen your project, then you need to download the app. It’s available on Google Play or at the App Store.</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sng" strike="noStrike" cap="none" dirty="0">
                <a:solidFill>
                  <a:srgbClr val="000000"/>
                </a:solidFill>
                <a:effectLst/>
                <a:latin typeface="Arial"/>
                <a:ea typeface="Arial"/>
                <a:cs typeface="Arial"/>
                <a:sym typeface="Arial"/>
                <a:hlinkClick r:id="rId3"/>
              </a:rPr>
              <a:t>Download the app</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observer.globe.gov</a:t>
            </a:r>
            <a:r>
              <a:rPr lang="en-US" sz="1100" b="0" i="0" u="none" strike="noStrike" cap="none" dirty="0">
                <a:solidFill>
                  <a:srgbClr val="000000"/>
                </a:solidFill>
                <a:effectLst/>
                <a:latin typeface="Arial"/>
                <a:ea typeface="Arial"/>
                <a:cs typeface="Arial"/>
                <a:sym typeface="Arial"/>
              </a:rPr>
              <a:t>/get-the-app) and register as a GLOBE observer. Then collect your data.</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So now you’ve learned to Think Like a Citizen Scientist by observing, collecting and analyzing data. The next step is to collect and analyze your own data by using the app.</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Then, as you work toward completing your Think Like a Citizen Scientist Journey, consider how you might use your data to take action.</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What kind of take action projects could you think of doing?</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ef1668d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eef1668d7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158750" indent="0">
              <a:buNone/>
            </a:pPr>
            <a:r>
              <a:rPr lang="en-US" sz="1100" b="0" i="0" u="none" strike="noStrike" cap="none" dirty="0">
                <a:solidFill>
                  <a:srgbClr val="000000"/>
                </a:solidFill>
                <a:effectLst/>
                <a:latin typeface="Arial"/>
                <a:ea typeface="Arial"/>
                <a:cs typeface="Arial"/>
                <a:sym typeface="Arial"/>
              </a:rPr>
              <a:t>Okay, speaking of the Think Like a Citizen Scientist Journey, learning about what it means to observe is the first step in thinking like a citizen scientist. Let’s get started by practicing our observation skills.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When we observe, we use our senses (taste, smell, touch, hearing, and sight). Since we can’t really taste, smell, hear, or touch these pictures, we are going to use our sense of sight.</a:t>
            </a:r>
            <a:r>
              <a:rPr lang="en-US" dirty="0">
                <a:effectLst/>
              </a:rPr>
              <a:t> </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We would also love for you to share your Take Action projects inspired by GLOBE Observer. Please share on social media or email us at GLOBE Observer.</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highlight>
                  <a:srgbClr val="FFFFFF"/>
                </a:highlight>
                <a:latin typeface="Arial"/>
                <a:ea typeface="Arial"/>
                <a:cs typeface="Arial"/>
                <a:sym typeface="Arial"/>
              </a:rPr>
              <a:t>What I love about Girl Scouts is that you all leave the world a better place. I for one am really excited that you are leading the future for us. Thanks for joining the NASA GLOBE Observer and Girl Scouts Think Like a Citizen Scientist Journey!</a:t>
            </a:r>
            <a:endParaRPr lang="en" sz="1100" b="0" i="0" u="sng" strike="noStrike" cap="none" dirty="0">
              <a:solidFill>
                <a:srgbClr val="0000FF"/>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lvl="0" indent="0" algn="l" rtl="0">
              <a:lnSpc>
                <a:spcPct val="100000"/>
              </a:lnSpc>
              <a:spcBef>
                <a:spcPts val="0"/>
              </a:spcBef>
              <a:spcAft>
                <a:spcPts val="0"/>
              </a:spcAft>
              <a:buSzPts val="1100"/>
              <a:buNone/>
            </a:pPr>
            <a:endParaRPr lang="en" sz="1100" b="0" i="0" u="sng" strike="noStrike" cap="none" dirty="0">
              <a:solidFill>
                <a:srgbClr val="0000FF"/>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lvl="0" indent="0" algn="l" rtl="0">
              <a:lnSpc>
                <a:spcPct val="100000"/>
              </a:lnSpc>
              <a:spcBef>
                <a:spcPts val="0"/>
              </a:spcBef>
              <a:spcAft>
                <a:spcPts val="0"/>
              </a:spcAft>
              <a:buSzPts val="1100"/>
              <a:buNone/>
            </a:pPr>
            <a:r>
              <a:rPr lang="en" sz="1100" b="0" i="0" u="sng" strike="noStrike" cap="none" dirty="0">
                <a:solidFill>
                  <a:srgbClr val="0000FF"/>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https://observer.globe.gov/about/get-the-app</a:t>
            </a:r>
            <a:r>
              <a:rPr lang="en" sz="1100" b="0" i="0" u="none" strike="noStrike" cap="none" dirty="0">
                <a:solidFill>
                  <a:schemeClr val="dk1"/>
                </a:solidFill>
                <a:highlight>
                  <a:srgbClr val="FFFFFF"/>
                </a:highlight>
                <a:latin typeface="Arial"/>
                <a:ea typeface="Arial"/>
                <a:cs typeface="Arial"/>
                <a:sym typeface="Arial"/>
              </a:rPr>
              <a:t> </a:t>
            </a:r>
          </a:p>
          <a:p>
            <a:pPr marL="0" lvl="0" indent="0" algn="l" rtl="0">
              <a:lnSpc>
                <a:spcPct val="100000"/>
              </a:lnSpc>
              <a:spcBef>
                <a:spcPts val="0"/>
              </a:spcBef>
              <a:spcAft>
                <a:spcPts val="0"/>
              </a:spcAft>
              <a:buSzPts val="1100"/>
              <a:buNone/>
            </a:pPr>
            <a:r>
              <a:rPr lang="en" sz="1100" b="0" i="0" u="sng" strike="noStrike" cap="none" dirty="0">
                <a:solidFill>
                  <a:srgbClr val="0000FF"/>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https://vis.globe.gov</a:t>
            </a:r>
            <a:endParaRPr lang="en" sz="1100" b="0" i="0" u="sng" strike="noStrike" cap="none" dirty="0">
              <a:solidFill>
                <a:srgbClr val="0000FF"/>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sng" strike="noStrike" cap="none" dirty="0">
                <a:solidFill>
                  <a:srgbClr val="0000FF"/>
                </a:solidFill>
                <a:highlight>
                  <a:srgbClr val="FFFFFF"/>
                </a:highlight>
                <a:latin typeface="Arial"/>
                <a:ea typeface="Arial"/>
                <a:cs typeface="Arial"/>
                <a:sym typeface="Arial"/>
              </a:rPr>
              <a:t>https://</a:t>
            </a:r>
            <a:r>
              <a:rPr lang="en-US" sz="1100" b="0" i="0" u="sng" strike="noStrike" cap="none" dirty="0" err="1">
                <a:solidFill>
                  <a:srgbClr val="0000FF"/>
                </a:solidFill>
                <a:highlight>
                  <a:srgbClr val="FFFFFF"/>
                </a:highlight>
                <a:latin typeface="Arial"/>
                <a:ea typeface="Arial"/>
                <a:cs typeface="Arial"/>
                <a:sym typeface="Arial"/>
              </a:rPr>
              <a:t>worldview.earthdata.nasa.gov</a:t>
            </a:r>
            <a:r>
              <a:rPr lang="en-US" sz="1100" b="0" i="0" u="sng" strike="noStrike" cap="none" dirty="0">
                <a:solidFill>
                  <a:srgbClr val="0000FF"/>
                </a:solidFill>
                <a:highlight>
                  <a:srgbClr val="FFFFFF"/>
                </a:highlight>
                <a:latin typeface="Arial"/>
                <a:ea typeface="Arial"/>
                <a:cs typeface="Arial"/>
                <a:sym typeface="Arial"/>
              </a:rPr>
              <a:t>/</a:t>
            </a:r>
            <a:endParaRPr lang="en" sz="1100" b="0" i="0" u="sng" strike="noStrike" cap="none" dirty="0">
              <a:solidFill>
                <a:srgbClr val="0000FF"/>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0" lvl="0" indent="0" algn="l" rtl="0">
              <a:lnSpc>
                <a:spcPct val="100000"/>
              </a:lnSpc>
              <a:spcBef>
                <a:spcPts val="0"/>
              </a:spcBef>
              <a:spcAft>
                <a:spcPts val="0"/>
              </a:spcAft>
              <a:buSzPts val="1100"/>
              <a:buNone/>
            </a:pPr>
            <a:r>
              <a:rPr lang="en" sz="1100" b="0" i="0" u="sng" strike="noStrike" cap="none" dirty="0">
                <a:solidFill>
                  <a:srgbClr val="0000FF"/>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https://www.girlscouts.org/en/girl-scouts-at-home/activities-for-girls/for-every-girl/tree-promise.html</a:t>
            </a:r>
            <a:endParaRPr lang="en" sz="1100" b="0" i="0" u="sng" strike="noStrike" cap="none" dirty="0">
              <a:solidFill>
                <a:srgbClr val="0000FF"/>
              </a:solidFill>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a:solidFill>
                  <a:srgbClr val="0000FF"/>
                </a:solidFill>
                <a:highlight>
                  <a:srgbClr val="FFFFFF"/>
                </a:highlight>
                <a:latin typeface="Arial"/>
                <a:ea typeface="Arial"/>
                <a:cs typeface="Arial"/>
                <a:sym typeface="Arial"/>
                <a:hlinkClick r:id="rId6">
                  <a:extLst>
                    <a:ext uri="{A12FA001-AC4F-418D-AE19-62706E023703}">
                      <ahyp:hlinkClr xmlns:ahyp="http://schemas.microsoft.com/office/drawing/2018/hyperlinkcolor" val="tx"/>
                    </a:ext>
                  </a:extLst>
                </a:hlinkClick>
              </a:rPr>
              <a:t>https://www.globe.gov/globe-community/globe-teams</a:t>
            </a:r>
            <a:endParaRPr lang="en-US"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158750" indent="0">
              <a:buNone/>
            </a:pPr>
            <a:r>
              <a:rPr lang="en-US" sz="1100" b="0" i="0" u="none" strike="noStrike" cap="none" dirty="0">
                <a:solidFill>
                  <a:srgbClr val="000000"/>
                </a:solidFill>
                <a:effectLst/>
                <a:latin typeface="Arial"/>
                <a:ea typeface="Arial"/>
                <a:cs typeface="Arial"/>
                <a:sym typeface="Arial"/>
              </a:rPr>
              <a:t>Here are pictures of a tree to observe from a distance and then up-close.</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Some possible questions to help you with your observations could be:</a:t>
            </a:r>
          </a:p>
          <a:p>
            <a:pPr lvl="0"/>
            <a:r>
              <a:rPr lang="en-US" sz="1100" b="0" i="0" u="none" strike="noStrike" cap="none" dirty="0">
                <a:solidFill>
                  <a:srgbClr val="000000"/>
                </a:solidFill>
                <a:effectLst/>
                <a:latin typeface="Arial"/>
                <a:ea typeface="Arial"/>
                <a:cs typeface="Arial"/>
                <a:sym typeface="Arial"/>
              </a:rPr>
              <a:t>Do trees have needles or leaves?</a:t>
            </a:r>
          </a:p>
          <a:p>
            <a:pPr lvl="0"/>
            <a:r>
              <a:rPr lang="en-US" sz="1100" b="0" i="0" u="none" strike="noStrike" cap="none" dirty="0">
                <a:solidFill>
                  <a:srgbClr val="000000"/>
                </a:solidFill>
                <a:effectLst/>
                <a:latin typeface="Arial"/>
                <a:ea typeface="Arial"/>
                <a:cs typeface="Arial"/>
                <a:sym typeface="Arial"/>
              </a:rPr>
              <a:t>When was this image taken? </a:t>
            </a:r>
          </a:p>
          <a:p>
            <a:pPr lvl="0"/>
            <a:r>
              <a:rPr lang="en-US" sz="1100" b="0" i="0" u="none" strike="noStrike" cap="none" dirty="0">
                <a:solidFill>
                  <a:srgbClr val="000000"/>
                </a:solidFill>
                <a:effectLst/>
                <a:latin typeface="Arial"/>
                <a:ea typeface="Arial"/>
                <a:cs typeface="Arial"/>
                <a:sym typeface="Arial"/>
              </a:rPr>
              <a:t>How tall is that tree?</a:t>
            </a:r>
          </a:p>
          <a:p>
            <a:pPr lvl="0"/>
            <a:r>
              <a:rPr lang="en-US" sz="1100" b="0" i="0" u="none" strike="noStrike" cap="none" dirty="0">
                <a:solidFill>
                  <a:srgbClr val="000000"/>
                </a:solidFill>
                <a:effectLst/>
                <a:latin typeface="Arial"/>
                <a:ea typeface="Arial"/>
                <a:cs typeface="Arial"/>
                <a:sym typeface="Arial"/>
              </a:rPr>
              <a:t>What did you notice about your tree?</a:t>
            </a:r>
          </a:p>
          <a:p>
            <a:pPr lvl="0"/>
            <a:r>
              <a:rPr lang="en-US" sz="1100" b="0" i="0" u="none" strike="noStrike" cap="none" dirty="0">
                <a:solidFill>
                  <a:srgbClr val="000000"/>
                </a:solidFill>
                <a:effectLst/>
                <a:latin typeface="Arial"/>
                <a:ea typeface="Arial"/>
                <a:cs typeface="Arial"/>
                <a:sym typeface="Arial"/>
              </a:rPr>
              <a:t>What was different about looking at a tree from a distance and then “zoomed in”?</a:t>
            </a:r>
          </a:p>
          <a:p>
            <a:pPr lvl="0"/>
            <a:r>
              <a:rPr lang="en-US" sz="1100" b="0" i="0" u="none" strike="noStrike" cap="none" dirty="0">
                <a:solidFill>
                  <a:srgbClr val="000000"/>
                </a:solidFill>
                <a:effectLst/>
                <a:latin typeface="Arial"/>
                <a:ea typeface="Arial"/>
                <a:cs typeface="Arial"/>
                <a:sym typeface="Arial"/>
              </a:rPr>
              <a:t>What colors did you see?</a:t>
            </a:r>
          </a:p>
          <a:p>
            <a:pPr lvl="0"/>
            <a:r>
              <a:rPr lang="en-US" sz="1100" b="0" i="0" u="none" strike="noStrike" cap="none" dirty="0">
                <a:solidFill>
                  <a:srgbClr val="000000"/>
                </a:solidFill>
                <a:effectLst/>
                <a:latin typeface="Arial"/>
                <a:ea typeface="Arial"/>
                <a:cs typeface="Arial"/>
                <a:sym typeface="Arial"/>
              </a:rPr>
              <a:t>What shapes or patterns did you see?</a:t>
            </a:r>
          </a:p>
          <a:p>
            <a:pPr lvl="0"/>
            <a:r>
              <a:rPr lang="en-US" sz="1100" b="0" i="0" u="none" strike="noStrike" cap="none" dirty="0">
                <a:solidFill>
                  <a:srgbClr val="000000"/>
                </a:solidFill>
                <a:effectLst/>
                <a:latin typeface="Arial"/>
                <a:ea typeface="Arial"/>
                <a:cs typeface="Arial"/>
                <a:sym typeface="Arial"/>
              </a:rPr>
              <a:t>Did you see any insects, plants, animals, lichen or fungi on your tree?</a:t>
            </a:r>
          </a:p>
          <a:p>
            <a:pPr lvl="0"/>
            <a:r>
              <a:rPr lang="en-US" sz="1100" b="0" i="0" u="none" strike="noStrike" cap="none" dirty="0">
                <a:solidFill>
                  <a:srgbClr val="000000"/>
                </a:solidFill>
                <a:effectLst/>
                <a:latin typeface="Arial"/>
                <a:ea typeface="Arial"/>
                <a:cs typeface="Arial"/>
                <a:sym typeface="Arial"/>
              </a:rPr>
              <a:t>What do you think makes your tree unique or special?</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You can write down any observations you made in the chat, your science journal, or on a piece of scratch paper. If you can, you can do this same activity with any tree, not just with the photographs. This could be a great activity for a nature walk, hike, playground meeting, or even something to do in your own yard. So don’t feel limited to just using these pictures. Leaders, once your Girl Scouts have finished noting their observations, ask them to share. I’m going to ask your leaders to pause the video so you have some time to finish your observations and discuss.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The </a:t>
            </a:r>
            <a:r>
              <a:rPr lang="en-US" sz="1100" b="0" i="0" u="sng" strike="noStrike" cap="none" dirty="0">
                <a:solidFill>
                  <a:srgbClr val="000000"/>
                </a:solidFill>
                <a:effectLst/>
                <a:latin typeface="Arial"/>
                <a:ea typeface="Arial"/>
                <a:cs typeface="Arial"/>
                <a:sym typeface="Arial"/>
                <a:hlinkClick r:id="rId3"/>
              </a:rPr>
              <a:t>Zoom in on a Tree guide</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go.usa.gov</a:t>
            </a:r>
            <a:r>
              <a:rPr lang="en-US" sz="1100" b="0" i="0" u="none" strike="noStrike" cap="none" dirty="0">
                <a:solidFill>
                  <a:srgbClr val="000000"/>
                </a:solidFill>
                <a:effectLst/>
                <a:latin typeface="Arial"/>
                <a:ea typeface="Arial"/>
                <a:cs typeface="Arial"/>
                <a:sym typeface="Arial"/>
              </a:rPr>
              <a:t>/</a:t>
            </a:r>
            <a:r>
              <a:rPr lang="en-US" sz="1100" b="0" i="0" u="none" strike="noStrike" cap="none" dirty="0" err="1">
                <a:solidFill>
                  <a:srgbClr val="000000"/>
                </a:solidFill>
                <a:effectLst/>
                <a:latin typeface="Arial"/>
                <a:ea typeface="Arial"/>
                <a:cs typeface="Arial"/>
                <a:sym typeface="Arial"/>
              </a:rPr>
              <a:t>xtpBa</a:t>
            </a:r>
            <a:r>
              <a:rPr lang="en-US" sz="1100" b="0" i="0" u="none" strike="noStrike" cap="none" dirty="0">
                <a:solidFill>
                  <a:srgbClr val="000000"/>
                </a:solidFill>
                <a:effectLst/>
                <a:latin typeface="Arial"/>
                <a:ea typeface="Arial"/>
                <a:cs typeface="Arial"/>
                <a:sym typeface="Arial"/>
              </a:rPr>
              <a:t>) can be used as a basis for this activity.</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eef1668d7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eef1668d7c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Welcome back! I bet you made some really great observations. Some things I noted about this tree is that the photo was taken when the leaves had fallen from the tree (either fall, spring, or winter), the tree is deciduous and not an evergreen because it lost its leaves, the tree provides habitat for lichen and moss, the tree is in a park near a playground and soccer field, and the tree is moderately tall, but not as tall as some of the evergreens in the background. Observations can tell us a lot about something and scientists use observations in their work.</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ef1668d7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eef1668d7c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What do scientists do?</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eef1668d7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geef1668d7c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Pause the video and discuss what a scientist does.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I bet you had a great discussion on what it means to be a scientist. There are lots of different types of scientists out there, but one thing they all have in common in their research is that scientists rely on the scientific method to learn new things. </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You are going to be citizen scientists, where you use the scientific method to help gather data for NASA scientists and other researchers including students or scouts like you.</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eef1668d7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geef1668d7c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 </a:t>
            </a:r>
            <a:r>
              <a:rPr lang="en-US" sz="1100" b="1" i="0" u="none" strike="noStrike" cap="none" dirty="0">
                <a:solidFill>
                  <a:srgbClr val="000000"/>
                </a:solidFill>
                <a:effectLst/>
                <a:latin typeface="Arial"/>
                <a:ea typeface="Arial"/>
                <a:cs typeface="Arial"/>
                <a:sym typeface="Arial"/>
              </a:rPr>
              <a:t>first part of the scientific method is to observe</a:t>
            </a:r>
            <a:r>
              <a:rPr lang="en-US" sz="1100" b="0" i="0" u="none" strike="noStrike" cap="none" dirty="0">
                <a:solidFill>
                  <a:srgbClr val="000000"/>
                </a:solidFill>
                <a:effectLst/>
                <a:latin typeface="Arial"/>
                <a:ea typeface="Arial"/>
                <a:cs typeface="Arial"/>
                <a:sym typeface="Arial"/>
              </a:rPr>
              <a:t>. You all did a great job of observing the Tree pictures. You can do that with any tree and if you do it in-person, you can touch and smell the tree (as long as it’s safe to do so – beware of poison oak!).</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The next part of the scientific method is to </a:t>
            </a:r>
            <a:r>
              <a:rPr lang="en-US" sz="1100" b="1" i="0" u="none" strike="noStrike" cap="none" dirty="0">
                <a:solidFill>
                  <a:srgbClr val="000000"/>
                </a:solidFill>
                <a:effectLst/>
                <a:latin typeface="Arial"/>
                <a:ea typeface="Arial"/>
                <a:cs typeface="Arial"/>
                <a:sym typeface="Arial"/>
              </a:rPr>
              <a:t>create a question and make a hypothesis </a:t>
            </a:r>
            <a:r>
              <a:rPr lang="en-US" sz="1100" b="0" i="0" u="none" strike="noStrike" cap="none" dirty="0">
                <a:solidFill>
                  <a:srgbClr val="000000"/>
                </a:solidFill>
                <a:effectLst/>
                <a:latin typeface="Arial"/>
                <a:ea typeface="Arial"/>
                <a:cs typeface="Arial"/>
                <a:sym typeface="Arial"/>
              </a:rPr>
              <a:t>(i.e. your best guess at the answer to your question based on your observations).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eef1668d7c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eef1668d7c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Let’s look at these two trees.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Let’s make some observations and then form a question based on those observations.</a:t>
            </a:r>
          </a:p>
          <a:p>
            <a:pPr lvl="0"/>
            <a:r>
              <a:rPr lang="en-US" sz="1100" b="0" i="0" u="none" strike="noStrike" cap="none" dirty="0">
                <a:solidFill>
                  <a:srgbClr val="000000"/>
                </a:solidFill>
                <a:effectLst/>
                <a:latin typeface="Arial"/>
                <a:ea typeface="Arial"/>
                <a:cs typeface="Arial"/>
                <a:sym typeface="Arial"/>
              </a:rPr>
              <a:t>What differences do you notice between these trees?</a:t>
            </a:r>
          </a:p>
          <a:p>
            <a:pPr lvl="0"/>
            <a:r>
              <a:rPr lang="en-US" sz="1100" b="0" i="0" u="none" strike="noStrike" cap="none" dirty="0">
                <a:solidFill>
                  <a:srgbClr val="000000"/>
                </a:solidFill>
                <a:effectLst/>
                <a:latin typeface="Arial"/>
                <a:ea typeface="Arial"/>
                <a:cs typeface="Arial"/>
                <a:sym typeface="Arial"/>
              </a:rPr>
              <a:t>What similarities?</a:t>
            </a:r>
          </a:p>
          <a:p>
            <a:pPr lvl="0"/>
            <a:r>
              <a:rPr lang="en-US" sz="1100" b="0" i="0" u="none" strike="noStrike" cap="none" dirty="0">
                <a:solidFill>
                  <a:srgbClr val="000000"/>
                </a:solidFill>
                <a:effectLst/>
                <a:latin typeface="Arial"/>
                <a:ea typeface="Arial"/>
                <a:cs typeface="Arial"/>
                <a:sym typeface="Arial"/>
              </a:rPr>
              <a:t>What do you want to know? What is your question?</a:t>
            </a: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rees Title">
  <p:cSld name="TITLE_1_1_1">
    <p:bg>
      <p:bgPr>
        <a:noFill/>
        <a:effectLst/>
      </p:bgPr>
    </p:bg>
    <p:spTree>
      <p:nvGrpSpPr>
        <p:cNvPr id="1" name="Shape 8"/>
        <p:cNvGrpSpPr/>
        <p:nvPr/>
      </p:nvGrpSpPr>
      <p:grpSpPr>
        <a:xfrm>
          <a:off x="0" y="0"/>
          <a:ext cx="0" cy="0"/>
          <a:chOff x="0" y="0"/>
          <a:chExt cx="0" cy="0"/>
        </a:xfrm>
      </p:grpSpPr>
      <p:pic>
        <p:nvPicPr>
          <p:cNvPr id="9" name="Google Shape;9;p22"/>
          <p:cNvPicPr preferRelativeResize="0"/>
          <p:nvPr/>
        </p:nvPicPr>
        <p:blipFill rotWithShape="1">
          <a:blip r:embed="rId2">
            <a:alphaModFix/>
            <a:extLst>
              <a:ext uri="{28A0092B-C50C-407E-A947-70E740481C1C}">
                <a14:useLocalDpi xmlns:a14="http://schemas.microsoft.com/office/drawing/2010/main"/>
              </a:ext>
            </a:extLst>
          </a:blip>
          <a:srcRect l="844" t="16000" r="854"/>
          <a:stretch/>
        </p:blipFill>
        <p:spPr>
          <a:xfrm rot="10800000" flipH="1">
            <a:off x="0" y="2743200"/>
            <a:ext cx="9144002" cy="2400300"/>
          </a:xfrm>
          <a:prstGeom prst="rect">
            <a:avLst/>
          </a:prstGeom>
          <a:noFill/>
          <a:ln>
            <a:noFill/>
          </a:ln>
        </p:spPr>
      </p:pic>
      <p:sp>
        <p:nvSpPr>
          <p:cNvPr id="10" name="Google Shape;10;p22"/>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2"/>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2" name="Google Shape;12;p22"/>
          <p:cNvPicPr preferRelativeResize="0"/>
          <p:nvPr/>
        </p:nvPicPr>
        <p:blipFill rotWithShape="1">
          <a:blip r:embed="rId3">
            <a:alphaModFix/>
          </a:blip>
          <a:srcRect/>
          <a:stretch/>
        </p:blipFill>
        <p:spPr>
          <a:xfrm>
            <a:off x="390950" y="4032275"/>
            <a:ext cx="2268574" cy="8803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osquitoes White">
  <p:cSld name="TITLE_AND_BODY_1_1_2">
    <p:bg>
      <p:bgPr>
        <a:solidFill>
          <a:schemeClr val="lt1"/>
        </a:solidFill>
        <a:effectLst/>
      </p:bgPr>
    </p:bg>
    <p:spTree>
      <p:nvGrpSpPr>
        <p:cNvPr id="1" name="Shape 45"/>
        <p:cNvGrpSpPr/>
        <p:nvPr/>
      </p:nvGrpSpPr>
      <p:grpSpPr>
        <a:xfrm>
          <a:off x="0" y="0"/>
          <a:ext cx="0" cy="0"/>
          <a:chOff x="0" y="0"/>
          <a:chExt cx="0" cy="0"/>
        </a:xfrm>
      </p:grpSpPr>
      <p:sp>
        <p:nvSpPr>
          <p:cNvPr id="46" name="Google Shape;4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800"/>
              <a:buNone/>
              <a:defRPr>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 name="Google Shape;47;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2"/>
              </a:buClr>
              <a:buSzPts val="1800"/>
              <a:buChar char="●"/>
              <a:defRPr>
                <a:solidFill>
                  <a:schemeClr val="dk2"/>
                </a:solidFill>
              </a:defRPr>
            </a:lvl1pPr>
            <a:lvl2pPr marL="914400" lvl="1" indent="-317500" algn="l">
              <a:lnSpc>
                <a:spcPct val="115000"/>
              </a:lnSpc>
              <a:spcBef>
                <a:spcPts val="1600"/>
              </a:spcBef>
              <a:spcAft>
                <a:spcPts val="0"/>
              </a:spcAft>
              <a:buClr>
                <a:schemeClr val="dk2"/>
              </a:buClr>
              <a:buSzPts val="1400"/>
              <a:buChar char="○"/>
              <a:defRPr>
                <a:solidFill>
                  <a:schemeClr val="dk2"/>
                </a:solidFill>
              </a:defRPr>
            </a:lvl2pPr>
            <a:lvl3pPr marL="1371600" lvl="2" indent="-317500" algn="l">
              <a:lnSpc>
                <a:spcPct val="115000"/>
              </a:lnSpc>
              <a:spcBef>
                <a:spcPts val="1600"/>
              </a:spcBef>
              <a:spcAft>
                <a:spcPts val="0"/>
              </a:spcAft>
              <a:buClr>
                <a:schemeClr val="dk2"/>
              </a:buClr>
              <a:buSzPts val="1400"/>
              <a:buChar char="■"/>
              <a:defRPr>
                <a:solidFill>
                  <a:schemeClr val="dk2"/>
                </a:solidFill>
              </a:defRPr>
            </a:lvl3pPr>
            <a:lvl4pPr marL="1828800" lvl="3" indent="-317500" algn="l">
              <a:lnSpc>
                <a:spcPct val="115000"/>
              </a:lnSpc>
              <a:spcBef>
                <a:spcPts val="1600"/>
              </a:spcBef>
              <a:spcAft>
                <a:spcPts val="0"/>
              </a:spcAft>
              <a:buClr>
                <a:schemeClr val="dk2"/>
              </a:buClr>
              <a:buSzPts val="1400"/>
              <a:buChar char="●"/>
              <a:defRPr>
                <a:solidFill>
                  <a:schemeClr val="dk2"/>
                </a:solidFill>
              </a:defRPr>
            </a:lvl4pPr>
            <a:lvl5pPr marL="2286000" lvl="4" indent="-317500" algn="l">
              <a:lnSpc>
                <a:spcPct val="115000"/>
              </a:lnSpc>
              <a:spcBef>
                <a:spcPts val="1600"/>
              </a:spcBef>
              <a:spcAft>
                <a:spcPts val="0"/>
              </a:spcAft>
              <a:buClr>
                <a:schemeClr val="dk2"/>
              </a:buClr>
              <a:buSzPts val="1400"/>
              <a:buChar char="○"/>
              <a:defRPr>
                <a:solidFill>
                  <a:schemeClr val="dk2"/>
                </a:solidFill>
              </a:defRPr>
            </a:lvl5pPr>
            <a:lvl6pPr marL="2743200" lvl="5" indent="-317500" algn="l">
              <a:lnSpc>
                <a:spcPct val="115000"/>
              </a:lnSpc>
              <a:spcBef>
                <a:spcPts val="1600"/>
              </a:spcBef>
              <a:spcAft>
                <a:spcPts val="0"/>
              </a:spcAft>
              <a:buClr>
                <a:schemeClr val="dk2"/>
              </a:buClr>
              <a:buSzPts val="1400"/>
              <a:buChar char="■"/>
              <a:defRPr>
                <a:solidFill>
                  <a:schemeClr val="dk2"/>
                </a:solidFill>
              </a:defRPr>
            </a:lvl6pPr>
            <a:lvl7pPr marL="3200400" lvl="6" indent="-317500" algn="l">
              <a:lnSpc>
                <a:spcPct val="115000"/>
              </a:lnSpc>
              <a:spcBef>
                <a:spcPts val="1600"/>
              </a:spcBef>
              <a:spcAft>
                <a:spcPts val="0"/>
              </a:spcAft>
              <a:buClr>
                <a:schemeClr val="dk2"/>
              </a:buClr>
              <a:buSzPts val="1400"/>
              <a:buChar char="●"/>
              <a:defRPr>
                <a:solidFill>
                  <a:schemeClr val="dk2"/>
                </a:solidFill>
              </a:defRPr>
            </a:lvl7pPr>
            <a:lvl8pPr marL="3657600" lvl="7" indent="-317500" algn="l">
              <a:lnSpc>
                <a:spcPct val="115000"/>
              </a:lnSpc>
              <a:spcBef>
                <a:spcPts val="1600"/>
              </a:spcBef>
              <a:spcAft>
                <a:spcPts val="0"/>
              </a:spcAft>
              <a:buClr>
                <a:schemeClr val="dk2"/>
              </a:buClr>
              <a:buSzPts val="1400"/>
              <a:buChar char="○"/>
              <a:defRPr>
                <a:solidFill>
                  <a:schemeClr val="dk2"/>
                </a:solidFill>
              </a:defRPr>
            </a:lvl8pPr>
            <a:lvl9pPr marL="4114800" lvl="8" indent="-317500" algn="l">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48" name="Google Shape;48;p31"/>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osquitoes Light">
  <p:cSld name="TITLE_AND_BODY_1_1_1_1">
    <p:bg>
      <p:bgPr>
        <a:solidFill>
          <a:schemeClr val="lt2"/>
        </a:solidFill>
        <a:effectLst/>
      </p:bgPr>
    </p:bg>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800"/>
              <a:buNone/>
              <a:defRPr>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 name="Google Shape;51;p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0000"/>
              </a:buClr>
              <a:buSzPts val="1800"/>
              <a:buChar char="●"/>
              <a:defRPr>
                <a:solidFill>
                  <a:srgbClr val="000000"/>
                </a:solidFill>
              </a:defRPr>
            </a:lvl1pPr>
            <a:lvl2pPr marL="914400" lvl="1" indent="-317500" algn="l">
              <a:lnSpc>
                <a:spcPct val="115000"/>
              </a:lnSpc>
              <a:spcBef>
                <a:spcPts val="1600"/>
              </a:spcBef>
              <a:spcAft>
                <a:spcPts val="0"/>
              </a:spcAft>
              <a:buClr>
                <a:srgbClr val="000000"/>
              </a:buClr>
              <a:buSzPts val="1400"/>
              <a:buChar char="○"/>
              <a:defRPr>
                <a:solidFill>
                  <a:srgbClr val="000000"/>
                </a:solidFill>
              </a:defRPr>
            </a:lvl2pPr>
            <a:lvl3pPr marL="1371600" lvl="2" indent="-317500" algn="l">
              <a:lnSpc>
                <a:spcPct val="115000"/>
              </a:lnSpc>
              <a:spcBef>
                <a:spcPts val="1600"/>
              </a:spcBef>
              <a:spcAft>
                <a:spcPts val="0"/>
              </a:spcAft>
              <a:buClr>
                <a:srgbClr val="000000"/>
              </a:buClr>
              <a:buSzPts val="1400"/>
              <a:buChar char="■"/>
              <a:defRPr>
                <a:solidFill>
                  <a:srgbClr val="000000"/>
                </a:solidFill>
              </a:defRPr>
            </a:lvl3pPr>
            <a:lvl4pPr marL="1828800" lvl="3" indent="-317500" algn="l">
              <a:lnSpc>
                <a:spcPct val="115000"/>
              </a:lnSpc>
              <a:spcBef>
                <a:spcPts val="1600"/>
              </a:spcBef>
              <a:spcAft>
                <a:spcPts val="0"/>
              </a:spcAft>
              <a:buClr>
                <a:srgbClr val="000000"/>
              </a:buClr>
              <a:buSzPts val="1400"/>
              <a:buChar char="●"/>
              <a:defRPr>
                <a:solidFill>
                  <a:srgbClr val="000000"/>
                </a:solidFill>
              </a:defRPr>
            </a:lvl4pPr>
            <a:lvl5pPr marL="2286000" lvl="4" indent="-317500" algn="l">
              <a:lnSpc>
                <a:spcPct val="115000"/>
              </a:lnSpc>
              <a:spcBef>
                <a:spcPts val="1600"/>
              </a:spcBef>
              <a:spcAft>
                <a:spcPts val="0"/>
              </a:spcAft>
              <a:buClr>
                <a:srgbClr val="000000"/>
              </a:buClr>
              <a:buSzPts val="1400"/>
              <a:buChar char="○"/>
              <a:defRPr>
                <a:solidFill>
                  <a:srgbClr val="000000"/>
                </a:solidFill>
              </a:defRPr>
            </a:lvl5pPr>
            <a:lvl6pPr marL="2743200" lvl="5" indent="-317500" algn="l">
              <a:lnSpc>
                <a:spcPct val="115000"/>
              </a:lnSpc>
              <a:spcBef>
                <a:spcPts val="1600"/>
              </a:spcBef>
              <a:spcAft>
                <a:spcPts val="0"/>
              </a:spcAft>
              <a:buClr>
                <a:srgbClr val="000000"/>
              </a:buClr>
              <a:buSzPts val="1400"/>
              <a:buChar char="■"/>
              <a:defRPr>
                <a:solidFill>
                  <a:srgbClr val="000000"/>
                </a:solidFill>
              </a:defRPr>
            </a:lvl6pPr>
            <a:lvl7pPr marL="3200400" lvl="6" indent="-317500" algn="l">
              <a:lnSpc>
                <a:spcPct val="115000"/>
              </a:lnSpc>
              <a:spcBef>
                <a:spcPts val="1600"/>
              </a:spcBef>
              <a:spcAft>
                <a:spcPts val="0"/>
              </a:spcAft>
              <a:buClr>
                <a:srgbClr val="000000"/>
              </a:buClr>
              <a:buSzPts val="1400"/>
              <a:buChar char="●"/>
              <a:defRPr>
                <a:solidFill>
                  <a:srgbClr val="000000"/>
                </a:solidFill>
              </a:defRPr>
            </a:lvl7pPr>
            <a:lvl8pPr marL="3657600" lvl="7" indent="-317500" algn="l">
              <a:lnSpc>
                <a:spcPct val="115000"/>
              </a:lnSpc>
              <a:spcBef>
                <a:spcPts val="1600"/>
              </a:spcBef>
              <a:spcAft>
                <a:spcPts val="0"/>
              </a:spcAft>
              <a:buClr>
                <a:srgbClr val="000000"/>
              </a:buClr>
              <a:buSzPts val="1400"/>
              <a:buChar char="○"/>
              <a:defRPr>
                <a:solidFill>
                  <a:srgbClr val="000000"/>
                </a:solidFill>
              </a:defRPr>
            </a:lvl8pPr>
            <a:lvl9pPr marL="4114800" lvl="8" indent="-317500" algn="l">
              <a:lnSpc>
                <a:spcPct val="115000"/>
              </a:lnSpc>
              <a:spcBef>
                <a:spcPts val="1600"/>
              </a:spcBef>
              <a:spcAft>
                <a:spcPts val="1600"/>
              </a:spcAft>
              <a:buClr>
                <a:srgbClr val="000000"/>
              </a:buClr>
              <a:buSzPts val="1400"/>
              <a:buChar char="■"/>
              <a:defRPr>
                <a:solidFill>
                  <a:srgbClr val="000000"/>
                </a:solidFill>
              </a:defRPr>
            </a:lvl9pPr>
          </a:lstStyle>
          <a:p>
            <a:endParaRPr/>
          </a:p>
        </p:txBody>
      </p:sp>
      <p:sp>
        <p:nvSpPr>
          <p:cNvPr id="52" name="Google Shape;52;p32"/>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nd Cover Title">
  <p:cSld name="TITLE_1_1">
    <p:bg>
      <p:bgPr>
        <a:noFill/>
        <a:effectLst/>
      </p:bgPr>
    </p:bg>
    <p:spTree>
      <p:nvGrpSpPr>
        <p:cNvPr id="1" name="Shape 53"/>
        <p:cNvGrpSpPr/>
        <p:nvPr/>
      </p:nvGrpSpPr>
      <p:grpSpPr>
        <a:xfrm>
          <a:off x="0" y="0"/>
          <a:ext cx="0" cy="0"/>
          <a:chOff x="0" y="0"/>
          <a:chExt cx="0" cy="0"/>
        </a:xfrm>
      </p:grpSpPr>
      <p:pic>
        <p:nvPicPr>
          <p:cNvPr id="54" name="Google Shape;54;p33"/>
          <p:cNvPicPr preferRelativeResize="0"/>
          <p:nvPr/>
        </p:nvPicPr>
        <p:blipFill rotWithShape="1">
          <a:blip r:embed="rId2">
            <a:alphaModFix/>
            <a:extLst>
              <a:ext uri="{28A0092B-C50C-407E-A947-70E740481C1C}">
                <a14:useLocalDpi xmlns:a14="http://schemas.microsoft.com/office/drawing/2010/main"/>
              </a:ext>
            </a:extLst>
          </a:blip>
          <a:srcRect l="806" r="806"/>
          <a:stretch/>
        </p:blipFill>
        <p:spPr>
          <a:xfrm rot="10800000" flipH="1">
            <a:off x="0" y="2743200"/>
            <a:ext cx="9144003" cy="2857501"/>
          </a:xfrm>
          <a:prstGeom prst="rect">
            <a:avLst/>
          </a:prstGeom>
          <a:noFill/>
          <a:ln>
            <a:noFill/>
          </a:ln>
        </p:spPr>
      </p:pic>
      <p:sp>
        <p:nvSpPr>
          <p:cNvPr id="55" name="Google Shape;55;p33"/>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33"/>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57" name="Google Shape;57;p33"/>
          <p:cNvPicPr preferRelativeResize="0"/>
          <p:nvPr/>
        </p:nvPicPr>
        <p:blipFill rotWithShape="1">
          <a:blip r:embed="rId3">
            <a:alphaModFix/>
          </a:blip>
          <a:srcRect/>
          <a:stretch/>
        </p:blipFill>
        <p:spPr>
          <a:xfrm>
            <a:off x="216037" y="4045188"/>
            <a:ext cx="2606513" cy="5227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nd Cover Dark">
  <p:cSld name="TITLE_AND_BODY_2_1">
    <p:bg>
      <p:bgPr>
        <a:solidFill>
          <a:schemeClr val="accent6"/>
        </a:solidFill>
        <a:effectLst/>
      </p:bgPr>
    </p:bg>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and Cover Black">
  <p:cSld name="TITLE_AND_BODY_1_2_1">
    <p:bg>
      <p:bgPr>
        <a:solidFill>
          <a:srgbClr val="000000"/>
        </a:solidFill>
        <a:effectLst/>
      </p:bgPr>
    </p:bg>
    <p:spTree>
      <p:nvGrpSpPr>
        <p:cNvPr id="1" name="Shape 61"/>
        <p:cNvGrpSpPr/>
        <p:nvPr/>
      </p:nvGrpSpPr>
      <p:grpSpPr>
        <a:xfrm>
          <a:off x="0" y="0"/>
          <a:ext cx="0" cy="0"/>
          <a:chOff x="0" y="0"/>
          <a:chExt cx="0" cy="0"/>
        </a:xfrm>
      </p:grpSpPr>
      <p:sp>
        <p:nvSpPr>
          <p:cNvPr id="62" name="Google Shape;62;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5"/>
              </a:buClr>
              <a:buSzPts val="2800"/>
              <a:buNone/>
              <a:defRPr>
                <a:solidFill>
                  <a:schemeClr val="accent5"/>
                </a:solidFill>
              </a:defRPr>
            </a:lvl1pPr>
            <a:lvl2pPr lvl="1" algn="l">
              <a:lnSpc>
                <a:spcPct val="100000"/>
              </a:lnSpc>
              <a:spcBef>
                <a:spcPts val="0"/>
              </a:spcBef>
              <a:spcAft>
                <a:spcPts val="0"/>
              </a:spcAft>
              <a:buClr>
                <a:schemeClr val="accent5"/>
              </a:buClr>
              <a:buSzPts val="2800"/>
              <a:buNone/>
              <a:defRPr>
                <a:solidFill>
                  <a:schemeClr val="accent5"/>
                </a:solidFill>
              </a:defRPr>
            </a:lvl2pPr>
            <a:lvl3pPr lvl="2" algn="l">
              <a:lnSpc>
                <a:spcPct val="100000"/>
              </a:lnSpc>
              <a:spcBef>
                <a:spcPts val="0"/>
              </a:spcBef>
              <a:spcAft>
                <a:spcPts val="0"/>
              </a:spcAft>
              <a:buClr>
                <a:schemeClr val="accent5"/>
              </a:buClr>
              <a:buSzPts val="2800"/>
              <a:buNone/>
              <a:defRPr>
                <a:solidFill>
                  <a:schemeClr val="accent5"/>
                </a:solidFill>
              </a:defRPr>
            </a:lvl3pPr>
            <a:lvl4pPr lvl="3" algn="l">
              <a:lnSpc>
                <a:spcPct val="100000"/>
              </a:lnSpc>
              <a:spcBef>
                <a:spcPts val="0"/>
              </a:spcBef>
              <a:spcAft>
                <a:spcPts val="0"/>
              </a:spcAft>
              <a:buClr>
                <a:schemeClr val="accent5"/>
              </a:buClr>
              <a:buSzPts val="2800"/>
              <a:buNone/>
              <a:defRPr>
                <a:solidFill>
                  <a:schemeClr val="accent5"/>
                </a:solidFill>
              </a:defRPr>
            </a:lvl4pPr>
            <a:lvl5pPr lvl="4" algn="l">
              <a:lnSpc>
                <a:spcPct val="100000"/>
              </a:lnSpc>
              <a:spcBef>
                <a:spcPts val="0"/>
              </a:spcBef>
              <a:spcAft>
                <a:spcPts val="0"/>
              </a:spcAft>
              <a:buClr>
                <a:schemeClr val="accent5"/>
              </a:buClr>
              <a:buSzPts val="2800"/>
              <a:buNone/>
              <a:defRPr>
                <a:solidFill>
                  <a:schemeClr val="accent5"/>
                </a:solidFill>
              </a:defRPr>
            </a:lvl5pPr>
            <a:lvl6pPr lvl="5" algn="l">
              <a:lnSpc>
                <a:spcPct val="100000"/>
              </a:lnSpc>
              <a:spcBef>
                <a:spcPts val="0"/>
              </a:spcBef>
              <a:spcAft>
                <a:spcPts val="0"/>
              </a:spcAft>
              <a:buClr>
                <a:schemeClr val="accent5"/>
              </a:buClr>
              <a:buSzPts val="2800"/>
              <a:buNone/>
              <a:defRPr>
                <a:solidFill>
                  <a:schemeClr val="accent5"/>
                </a:solidFill>
              </a:defRPr>
            </a:lvl6pPr>
            <a:lvl7pPr lvl="6" algn="l">
              <a:lnSpc>
                <a:spcPct val="100000"/>
              </a:lnSpc>
              <a:spcBef>
                <a:spcPts val="0"/>
              </a:spcBef>
              <a:spcAft>
                <a:spcPts val="0"/>
              </a:spcAft>
              <a:buClr>
                <a:schemeClr val="accent5"/>
              </a:buClr>
              <a:buSzPts val="2800"/>
              <a:buNone/>
              <a:defRPr>
                <a:solidFill>
                  <a:schemeClr val="accent5"/>
                </a:solidFill>
              </a:defRPr>
            </a:lvl7pPr>
            <a:lvl8pPr lvl="7" algn="l">
              <a:lnSpc>
                <a:spcPct val="100000"/>
              </a:lnSpc>
              <a:spcBef>
                <a:spcPts val="0"/>
              </a:spcBef>
              <a:spcAft>
                <a:spcPts val="0"/>
              </a:spcAft>
              <a:buClr>
                <a:schemeClr val="accent5"/>
              </a:buClr>
              <a:buSzPts val="2800"/>
              <a:buNone/>
              <a:defRPr>
                <a:solidFill>
                  <a:schemeClr val="accent5"/>
                </a:solidFill>
              </a:defRPr>
            </a:lvl8pPr>
            <a:lvl9pPr lvl="8" algn="l">
              <a:lnSpc>
                <a:spcPct val="100000"/>
              </a:lnSpc>
              <a:spcBef>
                <a:spcPts val="0"/>
              </a:spcBef>
              <a:spcAft>
                <a:spcPts val="0"/>
              </a:spcAft>
              <a:buClr>
                <a:schemeClr val="accent5"/>
              </a:buClr>
              <a:buSzPts val="2800"/>
              <a:buNone/>
              <a:defRPr>
                <a:solidFill>
                  <a:schemeClr val="accent5"/>
                </a:solidFill>
              </a:defRPr>
            </a:lvl9pPr>
          </a:lstStyle>
          <a:p>
            <a:endParaRPr/>
          </a:p>
        </p:txBody>
      </p:sp>
      <p:sp>
        <p:nvSpPr>
          <p:cNvPr id="63" name="Google Shape;63;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5"/>
              </a:buClr>
              <a:buSzPts val="1800"/>
              <a:buChar char="●"/>
              <a:defRPr>
                <a:solidFill>
                  <a:schemeClr val="accent5"/>
                </a:solidFill>
              </a:defRPr>
            </a:lvl1pPr>
            <a:lvl2pPr marL="914400" lvl="1" indent="-317500" algn="l">
              <a:lnSpc>
                <a:spcPct val="115000"/>
              </a:lnSpc>
              <a:spcBef>
                <a:spcPts val="1600"/>
              </a:spcBef>
              <a:spcAft>
                <a:spcPts val="0"/>
              </a:spcAft>
              <a:buClr>
                <a:schemeClr val="accent5"/>
              </a:buClr>
              <a:buSzPts val="1400"/>
              <a:buChar char="○"/>
              <a:defRPr>
                <a:solidFill>
                  <a:schemeClr val="accent5"/>
                </a:solidFill>
              </a:defRPr>
            </a:lvl2pPr>
            <a:lvl3pPr marL="1371600" lvl="2" indent="-317500" algn="l">
              <a:lnSpc>
                <a:spcPct val="115000"/>
              </a:lnSpc>
              <a:spcBef>
                <a:spcPts val="1600"/>
              </a:spcBef>
              <a:spcAft>
                <a:spcPts val="0"/>
              </a:spcAft>
              <a:buClr>
                <a:schemeClr val="accent5"/>
              </a:buClr>
              <a:buSzPts val="1400"/>
              <a:buChar char="■"/>
              <a:defRPr>
                <a:solidFill>
                  <a:schemeClr val="accent5"/>
                </a:solidFill>
              </a:defRPr>
            </a:lvl3pPr>
            <a:lvl4pPr marL="1828800" lvl="3" indent="-317500" algn="l">
              <a:lnSpc>
                <a:spcPct val="115000"/>
              </a:lnSpc>
              <a:spcBef>
                <a:spcPts val="1600"/>
              </a:spcBef>
              <a:spcAft>
                <a:spcPts val="0"/>
              </a:spcAft>
              <a:buClr>
                <a:schemeClr val="accent5"/>
              </a:buClr>
              <a:buSzPts val="1400"/>
              <a:buChar char="●"/>
              <a:defRPr>
                <a:solidFill>
                  <a:schemeClr val="accent5"/>
                </a:solidFill>
              </a:defRPr>
            </a:lvl4pPr>
            <a:lvl5pPr marL="2286000" lvl="4" indent="-317500" algn="l">
              <a:lnSpc>
                <a:spcPct val="115000"/>
              </a:lnSpc>
              <a:spcBef>
                <a:spcPts val="1600"/>
              </a:spcBef>
              <a:spcAft>
                <a:spcPts val="0"/>
              </a:spcAft>
              <a:buClr>
                <a:schemeClr val="accent5"/>
              </a:buClr>
              <a:buSzPts val="1400"/>
              <a:buChar char="○"/>
              <a:defRPr>
                <a:solidFill>
                  <a:schemeClr val="accent5"/>
                </a:solidFill>
              </a:defRPr>
            </a:lvl5pPr>
            <a:lvl6pPr marL="2743200" lvl="5" indent="-317500" algn="l">
              <a:lnSpc>
                <a:spcPct val="115000"/>
              </a:lnSpc>
              <a:spcBef>
                <a:spcPts val="1600"/>
              </a:spcBef>
              <a:spcAft>
                <a:spcPts val="0"/>
              </a:spcAft>
              <a:buClr>
                <a:schemeClr val="accent5"/>
              </a:buClr>
              <a:buSzPts val="1400"/>
              <a:buChar char="■"/>
              <a:defRPr>
                <a:solidFill>
                  <a:schemeClr val="accent5"/>
                </a:solidFill>
              </a:defRPr>
            </a:lvl6pPr>
            <a:lvl7pPr marL="3200400" lvl="6" indent="-317500" algn="l">
              <a:lnSpc>
                <a:spcPct val="115000"/>
              </a:lnSpc>
              <a:spcBef>
                <a:spcPts val="1600"/>
              </a:spcBef>
              <a:spcAft>
                <a:spcPts val="0"/>
              </a:spcAft>
              <a:buClr>
                <a:schemeClr val="accent5"/>
              </a:buClr>
              <a:buSzPts val="1400"/>
              <a:buChar char="●"/>
              <a:defRPr>
                <a:solidFill>
                  <a:schemeClr val="accent5"/>
                </a:solidFill>
              </a:defRPr>
            </a:lvl7pPr>
            <a:lvl8pPr marL="3657600" lvl="7" indent="-317500" algn="l">
              <a:lnSpc>
                <a:spcPct val="115000"/>
              </a:lnSpc>
              <a:spcBef>
                <a:spcPts val="1600"/>
              </a:spcBef>
              <a:spcAft>
                <a:spcPts val="0"/>
              </a:spcAft>
              <a:buClr>
                <a:schemeClr val="accent5"/>
              </a:buClr>
              <a:buSzPts val="1400"/>
              <a:buChar char="○"/>
              <a:defRPr>
                <a:solidFill>
                  <a:schemeClr val="accent5"/>
                </a:solidFill>
              </a:defRPr>
            </a:lvl8pPr>
            <a:lvl9pPr marL="4114800" lvl="8" indent="-317500" algn="l">
              <a:lnSpc>
                <a:spcPct val="115000"/>
              </a:lnSpc>
              <a:spcBef>
                <a:spcPts val="1600"/>
              </a:spcBef>
              <a:spcAft>
                <a:spcPts val="1600"/>
              </a:spcAft>
              <a:buClr>
                <a:schemeClr val="accent5"/>
              </a:buClr>
              <a:buSzPts val="1400"/>
              <a:buChar char="■"/>
              <a:defRPr>
                <a:solidFill>
                  <a:schemeClr val="accent5"/>
                </a:solidFill>
              </a:defRPr>
            </a:lvl9pPr>
          </a:lstStyle>
          <a:p>
            <a:endParaRPr/>
          </a:p>
        </p:txBody>
      </p:sp>
      <p:sp>
        <p:nvSpPr>
          <p:cNvPr id="64" name="Google Shape;64;p35"/>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nd Cover White">
  <p:cSld name="TITLE_AND_BODY_1_1_2_1">
    <p:bg>
      <p:bgPr>
        <a:solidFill>
          <a:schemeClr val="lt1"/>
        </a:solidFill>
        <a:effectLst/>
      </p:bgPr>
    </p:bg>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6"/>
              </a:buClr>
              <a:buSzPts val="2800"/>
              <a:buNone/>
              <a:defRPr>
                <a:solidFill>
                  <a:schemeClr val="accent6"/>
                </a:solidFill>
              </a:defRPr>
            </a:lvl1pPr>
            <a:lvl2pPr lvl="1" algn="l">
              <a:lnSpc>
                <a:spcPct val="100000"/>
              </a:lnSpc>
              <a:spcBef>
                <a:spcPts val="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a:endParaRPr/>
          </a:p>
        </p:txBody>
      </p:sp>
      <p:sp>
        <p:nvSpPr>
          <p:cNvPr id="67" name="Google Shape;67;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6"/>
              </a:buClr>
              <a:buSzPts val="1800"/>
              <a:buChar char="●"/>
              <a:defRPr>
                <a:solidFill>
                  <a:schemeClr val="accent6"/>
                </a:solidFill>
              </a:defRPr>
            </a:lvl1pPr>
            <a:lvl2pPr marL="914400" lvl="1" indent="-317500" algn="l">
              <a:lnSpc>
                <a:spcPct val="115000"/>
              </a:lnSpc>
              <a:spcBef>
                <a:spcPts val="1600"/>
              </a:spcBef>
              <a:spcAft>
                <a:spcPts val="0"/>
              </a:spcAft>
              <a:buClr>
                <a:schemeClr val="accent6"/>
              </a:buClr>
              <a:buSzPts val="1400"/>
              <a:buChar char="○"/>
              <a:defRPr>
                <a:solidFill>
                  <a:schemeClr val="accent6"/>
                </a:solidFill>
              </a:defRPr>
            </a:lvl2pPr>
            <a:lvl3pPr marL="1371600" lvl="2" indent="-317500" algn="l">
              <a:lnSpc>
                <a:spcPct val="115000"/>
              </a:lnSpc>
              <a:spcBef>
                <a:spcPts val="1600"/>
              </a:spcBef>
              <a:spcAft>
                <a:spcPts val="0"/>
              </a:spcAft>
              <a:buClr>
                <a:schemeClr val="accent6"/>
              </a:buClr>
              <a:buSzPts val="1400"/>
              <a:buChar char="■"/>
              <a:defRPr>
                <a:solidFill>
                  <a:schemeClr val="accent6"/>
                </a:solidFill>
              </a:defRPr>
            </a:lvl3pPr>
            <a:lvl4pPr marL="1828800" lvl="3" indent="-317500" algn="l">
              <a:lnSpc>
                <a:spcPct val="115000"/>
              </a:lnSpc>
              <a:spcBef>
                <a:spcPts val="1600"/>
              </a:spcBef>
              <a:spcAft>
                <a:spcPts val="0"/>
              </a:spcAft>
              <a:buClr>
                <a:schemeClr val="accent6"/>
              </a:buClr>
              <a:buSzPts val="1400"/>
              <a:buChar char="●"/>
              <a:defRPr>
                <a:solidFill>
                  <a:schemeClr val="accent6"/>
                </a:solidFill>
              </a:defRPr>
            </a:lvl4pPr>
            <a:lvl5pPr marL="2286000" lvl="4" indent="-317500" algn="l">
              <a:lnSpc>
                <a:spcPct val="115000"/>
              </a:lnSpc>
              <a:spcBef>
                <a:spcPts val="1600"/>
              </a:spcBef>
              <a:spcAft>
                <a:spcPts val="0"/>
              </a:spcAft>
              <a:buClr>
                <a:schemeClr val="accent6"/>
              </a:buClr>
              <a:buSzPts val="1400"/>
              <a:buChar char="○"/>
              <a:defRPr>
                <a:solidFill>
                  <a:schemeClr val="accent6"/>
                </a:solidFill>
              </a:defRPr>
            </a:lvl5pPr>
            <a:lvl6pPr marL="2743200" lvl="5" indent="-317500" algn="l">
              <a:lnSpc>
                <a:spcPct val="115000"/>
              </a:lnSpc>
              <a:spcBef>
                <a:spcPts val="1600"/>
              </a:spcBef>
              <a:spcAft>
                <a:spcPts val="0"/>
              </a:spcAft>
              <a:buClr>
                <a:schemeClr val="accent6"/>
              </a:buClr>
              <a:buSzPts val="1400"/>
              <a:buChar char="■"/>
              <a:defRPr>
                <a:solidFill>
                  <a:schemeClr val="accent6"/>
                </a:solidFill>
              </a:defRPr>
            </a:lvl6pPr>
            <a:lvl7pPr marL="3200400" lvl="6" indent="-317500" algn="l">
              <a:lnSpc>
                <a:spcPct val="115000"/>
              </a:lnSpc>
              <a:spcBef>
                <a:spcPts val="1600"/>
              </a:spcBef>
              <a:spcAft>
                <a:spcPts val="0"/>
              </a:spcAft>
              <a:buClr>
                <a:schemeClr val="accent6"/>
              </a:buClr>
              <a:buSzPts val="1400"/>
              <a:buChar char="●"/>
              <a:defRPr>
                <a:solidFill>
                  <a:schemeClr val="accent6"/>
                </a:solidFill>
              </a:defRPr>
            </a:lvl7pPr>
            <a:lvl8pPr marL="3657600" lvl="7" indent="-317500" algn="l">
              <a:lnSpc>
                <a:spcPct val="115000"/>
              </a:lnSpc>
              <a:spcBef>
                <a:spcPts val="1600"/>
              </a:spcBef>
              <a:spcAft>
                <a:spcPts val="0"/>
              </a:spcAft>
              <a:buClr>
                <a:schemeClr val="accent6"/>
              </a:buClr>
              <a:buSzPts val="1400"/>
              <a:buChar char="○"/>
              <a:defRPr>
                <a:solidFill>
                  <a:schemeClr val="accent6"/>
                </a:solidFill>
              </a:defRPr>
            </a:lvl8pPr>
            <a:lvl9pPr marL="4114800" lvl="8" indent="-317500" algn="l">
              <a:lnSpc>
                <a:spcPct val="115000"/>
              </a:lnSpc>
              <a:spcBef>
                <a:spcPts val="1600"/>
              </a:spcBef>
              <a:spcAft>
                <a:spcPts val="1600"/>
              </a:spcAft>
              <a:buClr>
                <a:schemeClr val="accent6"/>
              </a:buClr>
              <a:buSzPts val="1400"/>
              <a:buChar char="■"/>
              <a:defRPr>
                <a:solidFill>
                  <a:schemeClr val="accent6"/>
                </a:solidFill>
              </a:defRPr>
            </a:lvl9pPr>
          </a:lstStyle>
          <a:p>
            <a:endParaRPr/>
          </a:p>
        </p:txBody>
      </p:sp>
      <p:sp>
        <p:nvSpPr>
          <p:cNvPr id="68" name="Google Shape;68;p36"/>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nd Cover Light">
  <p:cSld name="TITLE_AND_BODY_1_1_1_1_1">
    <p:bg>
      <p:bgPr>
        <a:solidFill>
          <a:schemeClr val="accent5"/>
        </a:solidFill>
        <a:effectLst/>
      </p:bgPr>
    </p:bg>
    <p:spTree>
      <p:nvGrpSpPr>
        <p:cNvPr id="1" name="Shape 69"/>
        <p:cNvGrpSpPr/>
        <p:nvPr/>
      </p:nvGrpSpPr>
      <p:grpSpPr>
        <a:xfrm>
          <a:off x="0" y="0"/>
          <a:ext cx="0" cy="0"/>
          <a:chOff x="0" y="0"/>
          <a:chExt cx="0" cy="0"/>
        </a:xfrm>
      </p:grpSpPr>
      <p:sp>
        <p:nvSpPr>
          <p:cNvPr id="70" name="Google Shape;70;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6"/>
              </a:buClr>
              <a:buSzPts val="2800"/>
              <a:buNone/>
              <a:defRPr>
                <a:solidFill>
                  <a:schemeClr val="accent6"/>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 name="Google Shape;71;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0000"/>
              </a:buClr>
              <a:buSzPts val="1800"/>
              <a:buChar char="●"/>
              <a:defRPr>
                <a:solidFill>
                  <a:srgbClr val="000000"/>
                </a:solidFill>
              </a:defRPr>
            </a:lvl1pPr>
            <a:lvl2pPr marL="914400" lvl="1" indent="-317500" algn="l">
              <a:lnSpc>
                <a:spcPct val="115000"/>
              </a:lnSpc>
              <a:spcBef>
                <a:spcPts val="1600"/>
              </a:spcBef>
              <a:spcAft>
                <a:spcPts val="0"/>
              </a:spcAft>
              <a:buClr>
                <a:srgbClr val="000000"/>
              </a:buClr>
              <a:buSzPts val="1400"/>
              <a:buChar char="○"/>
              <a:defRPr>
                <a:solidFill>
                  <a:srgbClr val="000000"/>
                </a:solidFill>
              </a:defRPr>
            </a:lvl2pPr>
            <a:lvl3pPr marL="1371600" lvl="2" indent="-317500" algn="l">
              <a:lnSpc>
                <a:spcPct val="115000"/>
              </a:lnSpc>
              <a:spcBef>
                <a:spcPts val="1600"/>
              </a:spcBef>
              <a:spcAft>
                <a:spcPts val="0"/>
              </a:spcAft>
              <a:buClr>
                <a:srgbClr val="000000"/>
              </a:buClr>
              <a:buSzPts val="1400"/>
              <a:buChar char="■"/>
              <a:defRPr>
                <a:solidFill>
                  <a:srgbClr val="000000"/>
                </a:solidFill>
              </a:defRPr>
            </a:lvl3pPr>
            <a:lvl4pPr marL="1828800" lvl="3" indent="-317500" algn="l">
              <a:lnSpc>
                <a:spcPct val="115000"/>
              </a:lnSpc>
              <a:spcBef>
                <a:spcPts val="1600"/>
              </a:spcBef>
              <a:spcAft>
                <a:spcPts val="0"/>
              </a:spcAft>
              <a:buClr>
                <a:srgbClr val="000000"/>
              </a:buClr>
              <a:buSzPts val="1400"/>
              <a:buChar char="●"/>
              <a:defRPr>
                <a:solidFill>
                  <a:srgbClr val="000000"/>
                </a:solidFill>
              </a:defRPr>
            </a:lvl4pPr>
            <a:lvl5pPr marL="2286000" lvl="4" indent="-317500" algn="l">
              <a:lnSpc>
                <a:spcPct val="115000"/>
              </a:lnSpc>
              <a:spcBef>
                <a:spcPts val="1600"/>
              </a:spcBef>
              <a:spcAft>
                <a:spcPts val="0"/>
              </a:spcAft>
              <a:buClr>
                <a:srgbClr val="000000"/>
              </a:buClr>
              <a:buSzPts val="1400"/>
              <a:buChar char="○"/>
              <a:defRPr>
                <a:solidFill>
                  <a:srgbClr val="000000"/>
                </a:solidFill>
              </a:defRPr>
            </a:lvl5pPr>
            <a:lvl6pPr marL="2743200" lvl="5" indent="-317500" algn="l">
              <a:lnSpc>
                <a:spcPct val="115000"/>
              </a:lnSpc>
              <a:spcBef>
                <a:spcPts val="1600"/>
              </a:spcBef>
              <a:spcAft>
                <a:spcPts val="0"/>
              </a:spcAft>
              <a:buClr>
                <a:srgbClr val="000000"/>
              </a:buClr>
              <a:buSzPts val="1400"/>
              <a:buChar char="■"/>
              <a:defRPr>
                <a:solidFill>
                  <a:srgbClr val="000000"/>
                </a:solidFill>
              </a:defRPr>
            </a:lvl6pPr>
            <a:lvl7pPr marL="3200400" lvl="6" indent="-317500" algn="l">
              <a:lnSpc>
                <a:spcPct val="115000"/>
              </a:lnSpc>
              <a:spcBef>
                <a:spcPts val="1600"/>
              </a:spcBef>
              <a:spcAft>
                <a:spcPts val="0"/>
              </a:spcAft>
              <a:buClr>
                <a:srgbClr val="000000"/>
              </a:buClr>
              <a:buSzPts val="1400"/>
              <a:buChar char="●"/>
              <a:defRPr>
                <a:solidFill>
                  <a:srgbClr val="000000"/>
                </a:solidFill>
              </a:defRPr>
            </a:lvl7pPr>
            <a:lvl8pPr marL="3657600" lvl="7" indent="-317500" algn="l">
              <a:lnSpc>
                <a:spcPct val="115000"/>
              </a:lnSpc>
              <a:spcBef>
                <a:spcPts val="1600"/>
              </a:spcBef>
              <a:spcAft>
                <a:spcPts val="0"/>
              </a:spcAft>
              <a:buClr>
                <a:srgbClr val="000000"/>
              </a:buClr>
              <a:buSzPts val="1400"/>
              <a:buChar char="○"/>
              <a:defRPr>
                <a:solidFill>
                  <a:srgbClr val="000000"/>
                </a:solidFill>
              </a:defRPr>
            </a:lvl8pPr>
            <a:lvl9pPr marL="4114800" lvl="8" indent="-317500" algn="l">
              <a:lnSpc>
                <a:spcPct val="115000"/>
              </a:lnSpc>
              <a:spcBef>
                <a:spcPts val="1600"/>
              </a:spcBef>
              <a:spcAft>
                <a:spcPts val="1600"/>
              </a:spcAft>
              <a:buClr>
                <a:srgbClr val="000000"/>
              </a:buClr>
              <a:buSzPts val="1400"/>
              <a:buChar char="■"/>
              <a:defRPr>
                <a:solidFill>
                  <a:srgbClr val="000000"/>
                </a:solidFill>
              </a:defRPr>
            </a:lvl9pPr>
          </a:lstStyle>
          <a:p>
            <a:endParaRPr/>
          </a:p>
        </p:txBody>
      </p:sp>
      <p:sp>
        <p:nvSpPr>
          <p:cNvPr id="72" name="Google Shape;72;p37"/>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rees Dark">
  <p:cSld name="TITLE_AND_BODY_2_1_1">
    <p:bg>
      <p:bgPr>
        <a:solidFill>
          <a:schemeClr val="accent4"/>
        </a:solidFill>
        <a:effectLst/>
      </p:bgPr>
    </p:bg>
    <p:spTree>
      <p:nvGrpSpPr>
        <p:cNvPr id="1" name="Shape 73"/>
        <p:cNvGrpSpPr/>
        <p:nvPr/>
      </p:nvGrpSpPr>
      <p:grpSpPr>
        <a:xfrm>
          <a:off x="0" y="0"/>
          <a:ext cx="0" cy="0"/>
          <a:chOff x="0" y="0"/>
          <a:chExt cx="0" cy="0"/>
        </a:xfrm>
      </p:grpSpPr>
      <p:sp>
        <p:nvSpPr>
          <p:cNvPr id="74" name="Google Shape;74;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rees Black">
  <p:cSld name="TITLE_AND_BODY_1_2_1_1">
    <p:bg>
      <p:bgPr>
        <a:solidFill>
          <a:srgbClr val="000000"/>
        </a:solidFill>
        <a:effectLst/>
      </p:bgPr>
    </p:bg>
    <p:spTree>
      <p:nvGrpSpPr>
        <p:cNvPr id="1" name="Shape 76"/>
        <p:cNvGrpSpPr/>
        <p:nvPr/>
      </p:nvGrpSpPr>
      <p:grpSpPr>
        <a:xfrm>
          <a:off x="0" y="0"/>
          <a:ext cx="0" cy="0"/>
          <a:chOff x="0" y="0"/>
          <a:chExt cx="0" cy="0"/>
        </a:xfrm>
      </p:grpSpPr>
      <p:sp>
        <p:nvSpPr>
          <p:cNvPr id="77" name="Google Shape;77;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2800"/>
              <a:buNone/>
              <a:defRPr>
                <a:solidFill>
                  <a:schemeClr val="accent3"/>
                </a:solidFill>
              </a:defRPr>
            </a:lvl1pPr>
            <a:lvl2pPr lvl="1" algn="l">
              <a:lnSpc>
                <a:spcPct val="100000"/>
              </a:lnSpc>
              <a:spcBef>
                <a:spcPts val="0"/>
              </a:spcBef>
              <a:spcAft>
                <a:spcPts val="0"/>
              </a:spcAft>
              <a:buClr>
                <a:schemeClr val="accent3"/>
              </a:buClr>
              <a:buSzPts val="2800"/>
              <a:buNone/>
              <a:defRPr>
                <a:solidFill>
                  <a:schemeClr val="accent3"/>
                </a:solidFill>
              </a:defRPr>
            </a:lvl2pPr>
            <a:lvl3pPr lvl="2" algn="l">
              <a:lnSpc>
                <a:spcPct val="100000"/>
              </a:lnSpc>
              <a:spcBef>
                <a:spcPts val="0"/>
              </a:spcBef>
              <a:spcAft>
                <a:spcPts val="0"/>
              </a:spcAft>
              <a:buClr>
                <a:schemeClr val="accent3"/>
              </a:buClr>
              <a:buSzPts val="2800"/>
              <a:buNone/>
              <a:defRPr>
                <a:solidFill>
                  <a:schemeClr val="accent3"/>
                </a:solidFill>
              </a:defRPr>
            </a:lvl3pPr>
            <a:lvl4pPr lvl="3" algn="l">
              <a:lnSpc>
                <a:spcPct val="100000"/>
              </a:lnSpc>
              <a:spcBef>
                <a:spcPts val="0"/>
              </a:spcBef>
              <a:spcAft>
                <a:spcPts val="0"/>
              </a:spcAft>
              <a:buClr>
                <a:schemeClr val="accent3"/>
              </a:buClr>
              <a:buSzPts val="2800"/>
              <a:buNone/>
              <a:defRPr>
                <a:solidFill>
                  <a:schemeClr val="accent3"/>
                </a:solidFill>
              </a:defRPr>
            </a:lvl4pPr>
            <a:lvl5pPr lvl="4" algn="l">
              <a:lnSpc>
                <a:spcPct val="100000"/>
              </a:lnSpc>
              <a:spcBef>
                <a:spcPts val="0"/>
              </a:spcBef>
              <a:spcAft>
                <a:spcPts val="0"/>
              </a:spcAft>
              <a:buClr>
                <a:schemeClr val="accent3"/>
              </a:buClr>
              <a:buSzPts val="2800"/>
              <a:buNone/>
              <a:defRPr>
                <a:solidFill>
                  <a:schemeClr val="accent3"/>
                </a:solidFill>
              </a:defRPr>
            </a:lvl5pPr>
            <a:lvl6pPr lvl="5" algn="l">
              <a:lnSpc>
                <a:spcPct val="100000"/>
              </a:lnSpc>
              <a:spcBef>
                <a:spcPts val="0"/>
              </a:spcBef>
              <a:spcAft>
                <a:spcPts val="0"/>
              </a:spcAft>
              <a:buClr>
                <a:schemeClr val="accent3"/>
              </a:buClr>
              <a:buSzPts val="2800"/>
              <a:buNone/>
              <a:defRPr>
                <a:solidFill>
                  <a:schemeClr val="accent3"/>
                </a:solidFill>
              </a:defRPr>
            </a:lvl6pPr>
            <a:lvl7pPr lvl="6" algn="l">
              <a:lnSpc>
                <a:spcPct val="100000"/>
              </a:lnSpc>
              <a:spcBef>
                <a:spcPts val="0"/>
              </a:spcBef>
              <a:spcAft>
                <a:spcPts val="0"/>
              </a:spcAft>
              <a:buClr>
                <a:schemeClr val="accent3"/>
              </a:buClr>
              <a:buSzPts val="2800"/>
              <a:buNone/>
              <a:defRPr>
                <a:solidFill>
                  <a:schemeClr val="accent3"/>
                </a:solidFill>
              </a:defRPr>
            </a:lvl7pPr>
            <a:lvl8pPr lvl="7" algn="l">
              <a:lnSpc>
                <a:spcPct val="100000"/>
              </a:lnSpc>
              <a:spcBef>
                <a:spcPts val="0"/>
              </a:spcBef>
              <a:spcAft>
                <a:spcPts val="0"/>
              </a:spcAft>
              <a:buClr>
                <a:schemeClr val="accent3"/>
              </a:buClr>
              <a:buSzPts val="2800"/>
              <a:buNone/>
              <a:defRPr>
                <a:solidFill>
                  <a:schemeClr val="accent3"/>
                </a:solidFill>
              </a:defRPr>
            </a:lvl8pPr>
            <a:lvl9pPr lvl="8" algn="l">
              <a:lnSpc>
                <a:spcPct val="100000"/>
              </a:lnSpc>
              <a:spcBef>
                <a:spcPts val="0"/>
              </a:spcBef>
              <a:spcAft>
                <a:spcPts val="0"/>
              </a:spcAft>
              <a:buClr>
                <a:schemeClr val="accent3"/>
              </a:buClr>
              <a:buSzPts val="2800"/>
              <a:buNone/>
              <a:defRPr>
                <a:solidFill>
                  <a:schemeClr val="accent3"/>
                </a:solidFill>
              </a:defRPr>
            </a:lvl9pPr>
          </a:lstStyle>
          <a:p>
            <a:endParaRPr/>
          </a:p>
        </p:txBody>
      </p:sp>
      <p:sp>
        <p:nvSpPr>
          <p:cNvPr id="78" name="Google Shape;78;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3"/>
              </a:buClr>
              <a:buSzPts val="1800"/>
              <a:buChar char="●"/>
              <a:defRPr>
                <a:solidFill>
                  <a:schemeClr val="accent3"/>
                </a:solidFill>
              </a:defRPr>
            </a:lvl1pPr>
            <a:lvl2pPr marL="914400" lvl="1" indent="-317500" algn="l">
              <a:lnSpc>
                <a:spcPct val="115000"/>
              </a:lnSpc>
              <a:spcBef>
                <a:spcPts val="1600"/>
              </a:spcBef>
              <a:spcAft>
                <a:spcPts val="0"/>
              </a:spcAft>
              <a:buClr>
                <a:schemeClr val="accent3"/>
              </a:buClr>
              <a:buSzPts val="1400"/>
              <a:buChar char="○"/>
              <a:defRPr>
                <a:solidFill>
                  <a:schemeClr val="accent3"/>
                </a:solidFill>
              </a:defRPr>
            </a:lvl2pPr>
            <a:lvl3pPr marL="1371600" lvl="2" indent="-317500" algn="l">
              <a:lnSpc>
                <a:spcPct val="115000"/>
              </a:lnSpc>
              <a:spcBef>
                <a:spcPts val="1600"/>
              </a:spcBef>
              <a:spcAft>
                <a:spcPts val="0"/>
              </a:spcAft>
              <a:buClr>
                <a:schemeClr val="accent3"/>
              </a:buClr>
              <a:buSzPts val="1400"/>
              <a:buChar char="■"/>
              <a:defRPr>
                <a:solidFill>
                  <a:schemeClr val="accent3"/>
                </a:solidFill>
              </a:defRPr>
            </a:lvl3pPr>
            <a:lvl4pPr marL="1828800" lvl="3" indent="-317500" algn="l">
              <a:lnSpc>
                <a:spcPct val="115000"/>
              </a:lnSpc>
              <a:spcBef>
                <a:spcPts val="1600"/>
              </a:spcBef>
              <a:spcAft>
                <a:spcPts val="0"/>
              </a:spcAft>
              <a:buClr>
                <a:schemeClr val="accent3"/>
              </a:buClr>
              <a:buSzPts val="1400"/>
              <a:buChar char="●"/>
              <a:defRPr>
                <a:solidFill>
                  <a:schemeClr val="accent3"/>
                </a:solidFill>
              </a:defRPr>
            </a:lvl4pPr>
            <a:lvl5pPr marL="2286000" lvl="4" indent="-317500" algn="l">
              <a:lnSpc>
                <a:spcPct val="115000"/>
              </a:lnSpc>
              <a:spcBef>
                <a:spcPts val="1600"/>
              </a:spcBef>
              <a:spcAft>
                <a:spcPts val="0"/>
              </a:spcAft>
              <a:buClr>
                <a:schemeClr val="accent3"/>
              </a:buClr>
              <a:buSzPts val="1400"/>
              <a:buChar char="○"/>
              <a:defRPr>
                <a:solidFill>
                  <a:schemeClr val="accent3"/>
                </a:solidFill>
              </a:defRPr>
            </a:lvl5pPr>
            <a:lvl6pPr marL="2743200" lvl="5" indent="-317500" algn="l">
              <a:lnSpc>
                <a:spcPct val="115000"/>
              </a:lnSpc>
              <a:spcBef>
                <a:spcPts val="1600"/>
              </a:spcBef>
              <a:spcAft>
                <a:spcPts val="0"/>
              </a:spcAft>
              <a:buClr>
                <a:schemeClr val="accent3"/>
              </a:buClr>
              <a:buSzPts val="1400"/>
              <a:buChar char="■"/>
              <a:defRPr>
                <a:solidFill>
                  <a:schemeClr val="accent3"/>
                </a:solidFill>
              </a:defRPr>
            </a:lvl6pPr>
            <a:lvl7pPr marL="3200400" lvl="6" indent="-317500" algn="l">
              <a:lnSpc>
                <a:spcPct val="115000"/>
              </a:lnSpc>
              <a:spcBef>
                <a:spcPts val="1600"/>
              </a:spcBef>
              <a:spcAft>
                <a:spcPts val="0"/>
              </a:spcAft>
              <a:buClr>
                <a:schemeClr val="accent3"/>
              </a:buClr>
              <a:buSzPts val="1400"/>
              <a:buChar char="●"/>
              <a:defRPr>
                <a:solidFill>
                  <a:schemeClr val="accent3"/>
                </a:solidFill>
              </a:defRPr>
            </a:lvl7pPr>
            <a:lvl8pPr marL="3657600" lvl="7" indent="-317500" algn="l">
              <a:lnSpc>
                <a:spcPct val="115000"/>
              </a:lnSpc>
              <a:spcBef>
                <a:spcPts val="1600"/>
              </a:spcBef>
              <a:spcAft>
                <a:spcPts val="0"/>
              </a:spcAft>
              <a:buClr>
                <a:schemeClr val="accent3"/>
              </a:buClr>
              <a:buSzPts val="1400"/>
              <a:buChar char="○"/>
              <a:defRPr>
                <a:solidFill>
                  <a:schemeClr val="accent3"/>
                </a:solidFill>
              </a:defRPr>
            </a:lvl8pPr>
            <a:lvl9pPr marL="4114800" lvl="8" indent="-317500" algn="l">
              <a:lnSpc>
                <a:spcPct val="115000"/>
              </a:lnSpc>
              <a:spcBef>
                <a:spcPts val="1600"/>
              </a:spcBef>
              <a:spcAft>
                <a:spcPts val="1600"/>
              </a:spcAft>
              <a:buClr>
                <a:schemeClr val="accent3"/>
              </a:buClr>
              <a:buSzPts val="1400"/>
              <a:buChar char="■"/>
              <a:defRPr>
                <a:solidFill>
                  <a:schemeClr val="accent3"/>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rees White">
  <p:cSld name="TITLE_AND_BODY_1_1_2_1_1">
    <p:bg>
      <p:bgPr>
        <a:solidFill>
          <a:schemeClr val="lt1"/>
        </a:solidFill>
        <a:effectLst/>
      </p:bgPr>
    </p:bg>
    <p:spTree>
      <p:nvGrpSpPr>
        <p:cNvPr id="1" name="Shape 79"/>
        <p:cNvGrpSpPr/>
        <p:nvPr/>
      </p:nvGrpSpPr>
      <p:grpSpPr>
        <a:xfrm>
          <a:off x="0" y="0"/>
          <a:ext cx="0" cy="0"/>
          <a:chOff x="0" y="0"/>
          <a:chExt cx="0" cy="0"/>
        </a:xfrm>
      </p:grpSpPr>
      <p:sp>
        <p:nvSpPr>
          <p:cNvPr id="80" name="Google Shape;80;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4"/>
              </a:buClr>
              <a:buSzPts val="2800"/>
              <a:buNone/>
              <a:defRPr>
                <a:solidFill>
                  <a:schemeClr val="accent4"/>
                </a:solidFill>
              </a:defRPr>
            </a:lvl1pPr>
            <a:lvl2pPr lvl="1" algn="l">
              <a:lnSpc>
                <a:spcPct val="100000"/>
              </a:lnSpc>
              <a:spcBef>
                <a:spcPts val="0"/>
              </a:spcBef>
              <a:spcAft>
                <a:spcPts val="0"/>
              </a:spcAft>
              <a:buClr>
                <a:schemeClr val="accent4"/>
              </a:buClr>
              <a:buSzPts val="2800"/>
              <a:buNone/>
              <a:defRPr>
                <a:solidFill>
                  <a:schemeClr val="accent4"/>
                </a:solidFill>
              </a:defRPr>
            </a:lvl2pPr>
            <a:lvl3pPr lvl="2" algn="l">
              <a:lnSpc>
                <a:spcPct val="100000"/>
              </a:lnSpc>
              <a:spcBef>
                <a:spcPts val="0"/>
              </a:spcBef>
              <a:spcAft>
                <a:spcPts val="0"/>
              </a:spcAft>
              <a:buClr>
                <a:schemeClr val="accent4"/>
              </a:buClr>
              <a:buSzPts val="2800"/>
              <a:buNone/>
              <a:defRPr>
                <a:solidFill>
                  <a:schemeClr val="accent4"/>
                </a:solidFill>
              </a:defRPr>
            </a:lvl3pPr>
            <a:lvl4pPr lvl="3" algn="l">
              <a:lnSpc>
                <a:spcPct val="100000"/>
              </a:lnSpc>
              <a:spcBef>
                <a:spcPts val="0"/>
              </a:spcBef>
              <a:spcAft>
                <a:spcPts val="0"/>
              </a:spcAft>
              <a:buClr>
                <a:schemeClr val="accent4"/>
              </a:buClr>
              <a:buSzPts val="2800"/>
              <a:buNone/>
              <a:defRPr>
                <a:solidFill>
                  <a:schemeClr val="accent4"/>
                </a:solidFill>
              </a:defRPr>
            </a:lvl4pPr>
            <a:lvl5pPr lvl="4" algn="l">
              <a:lnSpc>
                <a:spcPct val="100000"/>
              </a:lnSpc>
              <a:spcBef>
                <a:spcPts val="0"/>
              </a:spcBef>
              <a:spcAft>
                <a:spcPts val="0"/>
              </a:spcAft>
              <a:buClr>
                <a:schemeClr val="accent4"/>
              </a:buClr>
              <a:buSzPts val="2800"/>
              <a:buNone/>
              <a:defRPr>
                <a:solidFill>
                  <a:schemeClr val="accent4"/>
                </a:solidFill>
              </a:defRPr>
            </a:lvl5pPr>
            <a:lvl6pPr lvl="5" algn="l">
              <a:lnSpc>
                <a:spcPct val="100000"/>
              </a:lnSpc>
              <a:spcBef>
                <a:spcPts val="0"/>
              </a:spcBef>
              <a:spcAft>
                <a:spcPts val="0"/>
              </a:spcAft>
              <a:buClr>
                <a:schemeClr val="accent4"/>
              </a:buClr>
              <a:buSzPts val="2800"/>
              <a:buNone/>
              <a:defRPr>
                <a:solidFill>
                  <a:schemeClr val="accent4"/>
                </a:solidFill>
              </a:defRPr>
            </a:lvl6pPr>
            <a:lvl7pPr lvl="6" algn="l">
              <a:lnSpc>
                <a:spcPct val="100000"/>
              </a:lnSpc>
              <a:spcBef>
                <a:spcPts val="0"/>
              </a:spcBef>
              <a:spcAft>
                <a:spcPts val="0"/>
              </a:spcAft>
              <a:buClr>
                <a:schemeClr val="accent4"/>
              </a:buClr>
              <a:buSzPts val="2800"/>
              <a:buNone/>
              <a:defRPr>
                <a:solidFill>
                  <a:schemeClr val="accent4"/>
                </a:solidFill>
              </a:defRPr>
            </a:lvl7pPr>
            <a:lvl8pPr lvl="7" algn="l">
              <a:lnSpc>
                <a:spcPct val="100000"/>
              </a:lnSpc>
              <a:spcBef>
                <a:spcPts val="0"/>
              </a:spcBef>
              <a:spcAft>
                <a:spcPts val="0"/>
              </a:spcAft>
              <a:buClr>
                <a:schemeClr val="accent4"/>
              </a:buClr>
              <a:buSzPts val="2800"/>
              <a:buNone/>
              <a:defRPr>
                <a:solidFill>
                  <a:schemeClr val="accent4"/>
                </a:solidFill>
              </a:defRPr>
            </a:lvl8pPr>
            <a:lvl9pPr lvl="8" algn="l">
              <a:lnSpc>
                <a:spcPct val="100000"/>
              </a:lnSpc>
              <a:spcBef>
                <a:spcPts val="0"/>
              </a:spcBef>
              <a:spcAft>
                <a:spcPts val="0"/>
              </a:spcAft>
              <a:buClr>
                <a:schemeClr val="accent4"/>
              </a:buClr>
              <a:buSzPts val="2800"/>
              <a:buNone/>
              <a:defRPr>
                <a:solidFill>
                  <a:schemeClr val="accent4"/>
                </a:solidFill>
              </a:defRPr>
            </a:lvl9pPr>
          </a:lstStyle>
          <a:p>
            <a:endParaRPr/>
          </a:p>
        </p:txBody>
      </p:sp>
      <p:sp>
        <p:nvSpPr>
          <p:cNvPr id="81" name="Google Shape;81;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4"/>
              </a:buClr>
              <a:buSzPts val="1800"/>
              <a:buChar char="●"/>
              <a:defRPr>
                <a:solidFill>
                  <a:schemeClr val="accent4"/>
                </a:solidFill>
              </a:defRPr>
            </a:lvl1pPr>
            <a:lvl2pPr marL="914400" lvl="1" indent="-317500" algn="l">
              <a:lnSpc>
                <a:spcPct val="115000"/>
              </a:lnSpc>
              <a:spcBef>
                <a:spcPts val="1600"/>
              </a:spcBef>
              <a:spcAft>
                <a:spcPts val="0"/>
              </a:spcAft>
              <a:buClr>
                <a:schemeClr val="accent4"/>
              </a:buClr>
              <a:buSzPts val="1400"/>
              <a:buChar char="○"/>
              <a:defRPr>
                <a:solidFill>
                  <a:schemeClr val="accent4"/>
                </a:solidFill>
              </a:defRPr>
            </a:lvl2pPr>
            <a:lvl3pPr marL="1371600" lvl="2" indent="-317500" algn="l">
              <a:lnSpc>
                <a:spcPct val="115000"/>
              </a:lnSpc>
              <a:spcBef>
                <a:spcPts val="1600"/>
              </a:spcBef>
              <a:spcAft>
                <a:spcPts val="0"/>
              </a:spcAft>
              <a:buClr>
                <a:schemeClr val="accent4"/>
              </a:buClr>
              <a:buSzPts val="1400"/>
              <a:buChar char="■"/>
              <a:defRPr>
                <a:solidFill>
                  <a:schemeClr val="accent4"/>
                </a:solidFill>
              </a:defRPr>
            </a:lvl3pPr>
            <a:lvl4pPr marL="1828800" lvl="3" indent="-317500" algn="l">
              <a:lnSpc>
                <a:spcPct val="115000"/>
              </a:lnSpc>
              <a:spcBef>
                <a:spcPts val="1600"/>
              </a:spcBef>
              <a:spcAft>
                <a:spcPts val="0"/>
              </a:spcAft>
              <a:buClr>
                <a:schemeClr val="accent4"/>
              </a:buClr>
              <a:buSzPts val="1400"/>
              <a:buChar char="●"/>
              <a:defRPr>
                <a:solidFill>
                  <a:schemeClr val="accent4"/>
                </a:solidFill>
              </a:defRPr>
            </a:lvl4pPr>
            <a:lvl5pPr marL="2286000" lvl="4" indent="-317500" algn="l">
              <a:lnSpc>
                <a:spcPct val="115000"/>
              </a:lnSpc>
              <a:spcBef>
                <a:spcPts val="1600"/>
              </a:spcBef>
              <a:spcAft>
                <a:spcPts val="0"/>
              </a:spcAft>
              <a:buClr>
                <a:schemeClr val="accent4"/>
              </a:buClr>
              <a:buSzPts val="1400"/>
              <a:buChar char="○"/>
              <a:defRPr>
                <a:solidFill>
                  <a:schemeClr val="accent4"/>
                </a:solidFill>
              </a:defRPr>
            </a:lvl5pPr>
            <a:lvl6pPr marL="2743200" lvl="5" indent="-317500" algn="l">
              <a:lnSpc>
                <a:spcPct val="115000"/>
              </a:lnSpc>
              <a:spcBef>
                <a:spcPts val="1600"/>
              </a:spcBef>
              <a:spcAft>
                <a:spcPts val="0"/>
              </a:spcAft>
              <a:buClr>
                <a:schemeClr val="accent4"/>
              </a:buClr>
              <a:buSzPts val="1400"/>
              <a:buChar char="■"/>
              <a:defRPr>
                <a:solidFill>
                  <a:schemeClr val="accent4"/>
                </a:solidFill>
              </a:defRPr>
            </a:lvl6pPr>
            <a:lvl7pPr marL="3200400" lvl="6" indent="-317500" algn="l">
              <a:lnSpc>
                <a:spcPct val="115000"/>
              </a:lnSpc>
              <a:spcBef>
                <a:spcPts val="1600"/>
              </a:spcBef>
              <a:spcAft>
                <a:spcPts val="0"/>
              </a:spcAft>
              <a:buClr>
                <a:schemeClr val="accent4"/>
              </a:buClr>
              <a:buSzPts val="1400"/>
              <a:buChar char="●"/>
              <a:defRPr>
                <a:solidFill>
                  <a:schemeClr val="accent4"/>
                </a:solidFill>
              </a:defRPr>
            </a:lvl7pPr>
            <a:lvl8pPr marL="3657600" lvl="7" indent="-317500" algn="l">
              <a:lnSpc>
                <a:spcPct val="115000"/>
              </a:lnSpc>
              <a:spcBef>
                <a:spcPts val="1600"/>
              </a:spcBef>
              <a:spcAft>
                <a:spcPts val="0"/>
              </a:spcAft>
              <a:buClr>
                <a:schemeClr val="accent4"/>
              </a:buClr>
              <a:buSzPts val="1400"/>
              <a:buChar char="○"/>
              <a:defRPr>
                <a:solidFill>
                  <a:schemeClr val="accent4"/>
                </a:solidFill>
              </a:defRPr>
            </a:lvl8pPr>
            <a:lvl9pPr marL="4114800" lvl="8" indent="-317500" algn="l">
              <a:lnSpc>
                <a:spcPct val="115000"/>
              </a:lnSpc>
              <a:spcBef>
                <a:spcPts val="1600"/>
              </a:spcBef>
              <a:spcAft>
                <a:spcPts val="1600"/>
              </a:spcAft>
              <a:buClr>
                <a:schemeClr val="accent4"/>
              </a:buClr>
              <a:buSzPts val="1400"/>
              <a:buChar char="■"/>
              <a:defRPr>
                <a:solidFill>
                  <a:schemeClr val="accent4"/>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louds Title" type="title">
  <p:cSld name="TITLE">
    <p:bg>
      <p:bgPr>
        <a:noFill/>
        <a:effectLst/>
      </p:bgPr>
    </p:bg>
    <p:spTree>
      <p:nvGrpSpPr>
        <p:cNvPr id="1" name="Shape 13"/>
        <p:cNvGrpSpPr/>
        <p:nvPr/>
      </p:nvGrpSpPr>
      <p:grpSpPr>
        <a:xfrm>
          <a:off x="0" y="0"/>
          <a:ext cx="0" cy="0"/>
          <a:chOff x="0" y="0"/>
          <a:chExt cx="0" cy="0"/>
        </a:xfrm>
      </p:grpSpPr>
      <p:pic>
        <p:nvPicPr>
          <p:cNvPr id="14" name="Google Shape;14;p23"/>
          <p:cNvPicPr preferRelativeResize="0"/>
          <p:nvPr/>
        </p:nvPicPr>
        <p:blipFill rotWithShape="1">
          <a:blip r:embed="rId2">
            <a:alphaModFix/>
            <a:extLst>
              <a:ext uri="{28A0092B-C50C-407E-A947-70E740481C1C}">
                <a14:useLocalDpi xmlns:a14="http://schemas.microsoft.com/office/drawing/2010/main"/>
              </a:ext>
            </a:extLst>
          </a:blip>
          <a:srcRect l="893" r="892"/>
          <a:stretch/>
        </p:blipFill>
        <p:spPr>
          <a:xfrm rot="10800000" flipH="1">
            <a:off x="0" y="2743200"/>
            <a:ext cx="9144003" cy="2857501"/>
          </a:xfrm>
          <a:prstGeom prst="rect">
            <a:avLst/>
          </a:prstGeom>
          <a:noFill/>
          <a:ln>
            <a:noFill/>
          </a:ln>
        </p:spPr>
      </p:pic>
      <p:sp>
        <p:nvSpPr>
          <p:cNvPr id="15" name="Google Shape;15;p23"/>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 name="Google Shape;16;p23"/>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7" name="Google Shape;17;p23"/>
          <p:cNvPicPr preferRelativeResize="0"/>
          <p:nvPr/>
        </p:nvPicPr>
        <p:blipFill rotWithShape="1">
          <a:blip r:embed="rId3">
            <a:alphaModFix/>
          </a:blip>
          <a:srcRect/>
          <a:stretch/>
        </p:blipFill>
        <p:spPr>
          <a:xfrm>
            <a:off x="297525" y="4126844"/>
            <a:ext cx="2555900" cy="7642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rees Light">
  <p:cSld name="TITLE_AND_BODY_1_1_2_1_1_2">
    <p:bg>
      <p:bgPr>
        <a:solidFill>
          <a:schemeClr val="accent3"/>
        </a:solidFill>
        <a:effectLst/>
      </p:bgPr>
    </p:bg>
    <p:spTree>
      <p:nvGrpSpPr>
        <p:cNvPr id="1" name="Shape 82"/>
        <p:cNvGrpSpPr/>
        <p:nvPr/>
      </p:nvGrpSpPr>
      <p:grpSpPr>
        <a:xfrm>
          <a:off x="0" y="0"/>
          <a:ext cx="0" cy="0"/>
          <a:chOff x="0" y="0"/>
          <a:chExt cx="0" cy="0"/>
        </a:xfrm>
      </p:grpSpPr>
      <p:sp>
        <p:nvSpPr>
          <p:cNvPr id="83" name="Google Shape;83;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4"/>
              </a:buClr>
              <a:buSzPts val="2800"/>
              <a:buNone/>
              <a:defRPr>
                <a:solidFill>
                  <a:schemeClr val="accent4"/>
                </a:solidFill>
              </a:defRPr>
            </a:lvl1pPr>
            <a:lvl2pPr lvl="1" algn="l">
              <a:lnSpc>
                <a:spcPct val="100000"/>
              </a:lnSpc>
              <a:spcBef>
                <a:spcPts val="0"/>
              </a:spcBef>
              <a:spcAft>
                <a:spcPts val="0"/>
              </a:spcAft>
              <a:buClr>
                <a:schemeClr val="accent4"/>
              </a:buClr>
              <a:buSzPts val="2800"/>
              <a:buNone/>
              <a:defRPr>
                <a:solidFill>
                  <a:schemeClr val="accent4"/>
                </a:solidFill>
              </a:defRPr>
            </a:lvl2pPr>
            <a:lvl3pPr lvl="2" algn="l">
              <a:lnSpc>
                <a:spcPct val="100000"/>
              </a:lnSpc>
              <a:spcBef>
                <a:spcPts val="0"/>
              </a:spcBef>
              <a:spcAft>
                <a:spcPts val="0"/>
              </a:spcAft>
              <a:buClr>
                <a:schemeClr val="accent4"/>
              </a:buClr>
              <a:buSzPts val="2800"/>
              <a:buNone/>
              <a:defRPr>
                <a:solidFill>
                  <a:schemeClr val="accent4"/>
                </a:solidFill>
              </a:defRPr>
            </a:lvl3pPr>
            <a:lvl4pPr lvl="3" algn="l">
              <a:lnSpc>
                <a:spcPct val="100000"/>
              </a:lnSpc>
              <a:spcBef>
                <a:spcPts val="0"/>
              </a:spcBef>
              <a:spcAft>
                <a:spcPts val="0"/>
              </a:spcAft>
              <a:buClr>
                <a:schemeClr val="accent4"/>
              </a:buClr>
              <a:buSzPts val="2800"/>
              <a:buNone/>
              <a:defRPr>
                <a:solidFill>
                  <a:schemeClr val="accent4"/>
                </a:solidFill>
              </a:defRPr>
            </a:lvl4pPr>
            <a:lvl5pPr lvl="4" algn="l">
              <a:lnSpc>
                <a:spcPct val="100000"/>
              </a:lnSpc>
              <a:spcBef>
                <a:spcPts val="0"/>
              </a:spcBef>
              <a:spcAft>
                <a:spcPts val="0"/>
              </a:spcAft>
              <a:buClr>
                <a:schemeClr val="accent4"/>
              </a:buClr>
              <a:buSzPts val="2800"/>
              <a:buNone/>
              <a:defRPr>
                <a:solidFill>
                  <a:schemeClr val="accent4"/>
                </a:solidFill>
              </a:defRPr>
            </a:lvl5pPr>
            <a:lvl6pPr lvl="5" algn="l">
              <a:lnSpc>
                <a:spcPct val="100000"/>
              </a:lnSpc>
              <a:spcBef>
                <a:spcPts val="0"/>
              </a:spcBef>
              <a:spcAft>
                <a:spcPts val="0"/>
              </a:spcAft>
              <a:buClr>
                <a:schemeClr val="accent4"/>
              </a:buClr>
              <a:buSzPts val="2800"/>
              <a:buNone/>
              <a:defRPr>
                <a:solidFill>
                  <a:schemeClr val="accent4"/>
                </a:solidFill>
              </a:defRPr>
            </a:lvl6pPr>
            <a:lvl7pPr lvl="6" algn="l">
              <a:lnSpc>
                <a:spcPct val="100000"/>
              </a:lnSpc>
              <a:spcBef>
                <a:spcPts val="0"/>
              </a:spcBef>
              <a:spcAft>
                <a:spcPts val="0"/>
              </a:spcAft>
              <a:buClr>
                <a:schemeClr val="accent4"/>
              </a:buClr>
              <a:buSzPts val="2800"/>
              <a:buNone/>
              <a:defRPr>
                <a:solidFill>
                  <a:schemeClr val="accent4"/>
                </a:solidFill>
              </a:defRPr>
            </a:lvl7pPr>
            <a:lvl8pPr lvl="7" algn="l">
              <a:lnSpc>
                <a:spcPct val="100000"/>
              </a:lnSpc>
              <a:spcBef>
                <a:spcPts val="0"/>
              </a:spcBef>
              <a:spcAft>
                <a:spcPts val="0"/>
              </a:spcAft>
              <a:buClr>
                <a:schemeClr val="accent4"/>
              </a:buClr>
              <a:buSzPts val="2800"/>
              <a:buNone/>
              <a:defRPr>
                <a:solidFill>
                  <a:schemeClr val="accent4"/>
                </a:solidFill>
              </a:defRPr>
            </a:lvl8pPr>
            <a:lvl9pPr lvl="8" algn="l">
              <a:lnSpc>
                <a:spcPct val="100000"/>
              </a:lnSpc>
              <a:spcBef>
                <a:spcPts val="0"/>
              </a:spcBef>
              <a:spcAft>
                <a:spcPts val="0"/>
              </a:spcAft>
              <a:buClr>
                <a:schemeClr val="accent4"/>
              </a:buClr>
              <a:buSzPts val="2800"/>
              <a:buNone/>
              <a:defRPr>
                <a:solidFill>
                  <a:schemeClr val="accent4"/>
                </a:solidFill>
              </a:defRPr>
            </a:lvl9pPr>
          </a:lstStyle>
          <a:p>
            <a:endParaRPr/>
          </a:p>
        </p:txBody>
      </p:sp>
      <p:sp>
        <p:nvSpPr>
          <p:cNvPr id="84" name="Google Shape;84;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Clr>
                <a:schemeClr val="dk1"/>
              </a:buClr>
              <a:buSzPts val="1400"/>
              <a:buChar char="○"/>
              <a:defRPr>
                <a:solidFill>
                  <a:schemeClr val="dk1"/>
                </a:solidFill>
              </a:defRPr>
            </a:lvl2pPr>
            <a:lvl3pPr marL="1371600" lvl="2" indent="-317500" algn="l">
              <a:lnSpc>
                <a:spcPct val="115000"/>
              </a:lnSpc>
              <a:spcBef>
                <a:spcPts val="1600"/>
              </a:spcBef>
              <a:spcAft>
                <a:spcPts val="0"/>
              </a:spcAft>
              <a:buClr>
                <a:schemeClr val="dk1"/>
              </a:buClr>
              <a:buSzPts val="1400"/>
              <a:buChar char="■"/>
              <a:defRPr>
                <a:solidFill>
                  <a:schemeClr val="dk1"/>
                </a:solidFill>
              </a:defRPr>
            </a:lvl3pPr>
            <a:lvl4pPr marL="1828800" lvl="3" indent="-317500" algn="l">
              <a:lnSpc>
                <a:spcPct val="115000"/>
              </a:lnSpc>
              <a:spcBef>
                <a:spcPts val="1600"/>
              </a:spcBef>
              <a:spcAft>
                <a:spcPts val="0"/>
              </a:spcAft>
              <a:buClr>
                <a:schemeClr val="dk1"/>
              </a:buClr>
              <a:buSzPts val="1400"/>
              <a:buChar char="●"/>
              <a:defRPr>
                <a:solidFill>
                  <a:schemeClr val="dk1"/>
                </a:solidFill>
              </a:defRPr>
            </a:lvl4pPr>
            <a:lvl5pPr marL="2286000" lvl="4" indent="-317500" algn="l">
              <a:lnSpc>
                <a:spcPct val="115000"/>
              </a:lnSpc>
              <a:spcBef>
                <a:spcPts val="1600"/>
              </a:spcBef>
              <a:spcAft>
                <a:spcPts val="0"/>
              </a:spcAft>
              <a:buClr>
                <a:schemeClr val="dk1"/>
              </a:buClr>
              <a:buSzPts val="1400"/>
              <a:buChar char="○"/>
              <a:defRPr>
                <a:solidFill>
                  <a:schemeClr val="dk1"/>
                </a:solidFill>
              </a:defRPr>
            </a:lvl5pPr>
            <a:lvl6pPr marL="2743200" lvl="5" indent="-317500" algn="l">
              <a:lnSpc>
                <a:spcPct val="115000"/>
              </a:lnSpc>
              <a:spcBef>
                <a:spcPts val="1600"/>
              </a:spcBef>
              <a:spcAft>
                <a:spcPts val="0"/>
              </a:spcAft>
              <a:buClr>
                <a:schemeClr val="dk1"/>
              </a:buClr>
              <a:buSzPts val="1400"/>
              <a:buChar char="■"/>
              <a:defRPr>
                <a:solidFill>
                  <a:schemeClr val="dk1"/>
                </a:solidFill>
              </a:defRPr>
            </a:lvl6pPr>
            <a:lvl7pPr marL="3200400" lvl="6" indent="-317500" algn="l">
              <a:lnSpc>
                <a:spcPct val="115000"/>
              </a:lnSpc>
              <a:spcBef>
                <a:spcPts val="1600"/>
              </a:spcBef>
              <a:spcAft>
                <a:spcPts val="0"/>
              </a:spcAft>
              <a:buClr>
                <a:schemeClr val="dk1"/>
              </a:buClr>
              <a:buSzPts val="1400"/>
              <a:buChar char="●"/>
              <a:defRPr>
                <a:solidFill>
                  <a:schemeClr val="dk1"/>
                </a:solidFill>
              </a:defRPr>
            </a:lvl7pPr>
            <a:lvl8pPr marL="3657600" lvl="7" indent="-317500" algn="l">
              <a:lnSpc>
                <a:spcPct val="115000"/>
              </a:lnSpc>
              <a:spcBef>
                <a:spcPts val="1600"/>
              </a:spcBef>
              <a:spcAft>
                <a:spcPts val="0"/>
              </a:spcAft>
              <a:buClr>
                <a:schemeClr val="dk1"/>
              </a:buClr>
              <a:buSzPts val="1400"/>
              <a:buChar char="○"/>
              <a:defRPr>
                <a:solidFill>
                  <a:schemeClr val="dk1"/>
                </a:solidFill>
              </a:defRPr>
            </a:lvl8pPr>
            <a:lvl9pPr marL="4114800" lvl="8" indent="-317500" algn="l">
              <a:lnSpc>
                <a:spcPct val="115000"/>
              </a:lnSpc>
              <a:spcBef>
                <a:spcPts val="1600"/>
              </a:spcBef>
              <a:spcAft>
                <a:spcPts val="16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GLOBE Title">
  <p:cSld name="TITLE_1_1_1_1">
    <p:bg>
      <p:bgPr>
        <a:noFill/>
        <a:effectLst/>
      </p:bgPr>
    </p:bg>
    <p:spTree>
      <p:nvGrpSpPr>
        <p:cNvPr id="1" name="Shape 85"/>
        <p:cNvGrpSpPr/>
        <p:nvPr/>
      </p:nvGrpSpPr>
      <p:grpSpPr>
        <a:xfrm>
          <a:off x="0" y="0"/>
          <a:ext cx="0" cy="0"/>
          <a:chOff x="0" y="0"/>
          <a:chExt cx="0" cy="0"/>
        </a:xfrm>
      </p:grpSpPr>
      <p:pic>
        <p:nvPicPr>
          <p:cNvPr id="86" name="Google Shape;86;p42"/>
          <p:cNvPicPr preferRelativeResize="0"/>
          <p:nvPr/>
        </p:nvPicPr>
        <p:blipFill rotWithShape="1">
          <a:blip r:embed="rId2">
            <a:alphaModFix/>
            <a:extLst>
              <a:ext uri="{28A0092B-C50C-407E-A947-70E740481C1C}">
                <a14:useLocalDpi xmlns:a14="http://schemas.microsoft.com/office/drawing/2010/main"/>
              </a:ext>
            </a:extLst>
          </a:blip>
          <a:srcRect l="806" r="806"/>
          <a:stretch/>
        </p:blipFill>
        <p:spPr>
          <a:xfrm rot="10800000" flipH="1">
            <a:off x="0" y="2743201"/>
            <a:ext cx="9144003" cy="2857499"/>
          </a:xfrm>
          <a:prstGeom prst="rect">
            <a:avLst/>
          </a:prstGeom>
          <a:noFill/>
          <a:ln>
            <a:noFill/>
          </a:ln>
        </p:spPr>
      </p:pic>
      <p:sp>
        <p:nvSpPr>
          <p:cNvPr id="87" name="Google Shape;87;p42"/>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8" name="Google Shape;88;p42"/>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89" name="Google Shape;89;p42"/>
          <p:cNvPicPr preferRelativeResize="0"/>
          <p:nvPr/>
        </p:nvPicPr>
        <p:blipFill rotWithShape="1">
          <a:blip r:embed="rId3">
            <a:alphaModFix/>
          </a:blip>
          <a:srcRect/>
          <a:stretch/>
        </p:blipFill>
        <p:spPr>
          <a:xfrm>
            <a:off x="749325" y="3473425"/>
            <a:ext cx="1593624" cy="14190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GO Title">
  <p:cSld name="TITLE_1_1_1_1_1">
    <p:bg>
      <p:bgPr>
        <a:noFill/>
        <a:effectLst/>
      </p:bgPr>
    </p:bg>
    <p:spTree>
      <p:nvGrpSpPr>
        <p:cNvPr id="1" name="Shape 90"/>
        <p:cNvGrpSpPr/>
        <p:nvPr/>
      </p:nvGrpSpPr>
      <p:grpSpPr>
        <a:xfrm>
          <a:off x="0" y="0"/>
          <a:ext cx="0" cy="0"/>
          <a:chOff x="0" y="0"/>
          <a:chExt cx="0" cy="0"/>
        </a:xfrm>
      </p:grpSpPr>
      <p:pic>
        <p:nvPicPr>
          <p:cNvPr id="91" name="Google Shape;91;p43"/>
          <p:cNvPicPr preferRelativeResize="0"/>
          <p:nvPr/>
        </p:nvPicPr>
        <p:blipFill rotWithShape="1">
          <a:blip r:embed="rId2">
            <a:alphaModFix/>
            <a:extLst>
              <a:ext uri="{28A0092B-C50C-407E-A947-70E740481C1C}">
                <a14:useLocalDpi xmlns:a14="http://schemas.microsoft.com/office/drawing/2010/main"/>
              </a:ext>
            </a:extLst>
          </a:blip>
          <a:srcRect l="806" r="806"/>
          <a:stretch/>
        </p:blipFill>
        <p:spPr>
          <a:xfrm rot="10800000" flipH="1">
            <a:off x="0" y="2743201"/>
            <a:ext cx="9144003" cy="2857499"/>
          </a:xfrm>
          <a:prstGeom prst="rect">
            <a:avLst/>
          </a:prstGeom>
          <a:noFill/>
          <a:ln>
            <a:noFill/>
          </a:ln>
        </p:spPr>
      </p:pic>
      <p:sp>
        <p:nvSpPr>
          <p:cNvPr id="92" name="Google Shape;92;p43"/>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3" name="Google Shape;93;p43"/>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94" name="Google Shape;94;p43"/>
          <p:cNvPicPr preferRelativeResize="0"/>
          <p:nvPr/>
        </p:nvPicPr>
        <p:blipFill rotWithShape="1">
          <a:blip r:embed="rId3">
            <a:alphaModFix/>
          </a:blip>
          <a:srcRect/>
          <a:stretch/>
        </p:blipFill>
        <p:spPr>
          <a:xfrm>
            <a:off x="324725" y="3905900"/>
            <a:ext cx="2394162" cy="1009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LOBE Dark">
  <p:cSld name="TITLE_AND_BODY_2_1_1_1">
    <p:bg>
      <p:bgPr>
        <a:solidFill>
          <a:srgbClr val="1D2E38"/>
        </a:solidFill>
        <a:effectLst/>
      </p:bgPr>
    </p:bg>
    <p:spTree>
      <p:nvGrpSpPr>
        <p:cNvPr id="1" name="Shape 95"/>
        <p:cNvGrpSpPr/>
        <p:nvPr/>
      </p:nvGrpSpPr>
      <p:grpSpPr>
        <a:xfrm>
          <a:off x="0" y="0"/>
          <a:ext cx="0" cy="0"/>
          <a:chOff x="0" y="0"/>
          <a:chExt cx="0" cy="0"/>
        </a:xfrm>
      </p:grpSpPr>
      <p:sp>
        <p:nvSpPr>
          <p:cNvPr id="96" name="Google Shape;96;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 name="Google Shape;97;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LOBE Black">
  <p:cSld name="TITLE_AND_BODY_1_2_1_1_1">
    <p:bg>
      <p:bgPr>
        <a:solidFill>
          <a:srgbClr val="000000"/>
        </a:solidFill>
        <a:effectLst/>
      </p:bgPr>
    </p:bg>
    <p:spTree>
      <p:nvGrpSpPr>
        <p:cNvPr id="1" name="Shape 98"/>
        <p:cNvGrpSpPr/>
        <p:nvPr/>
      </p:nvGrpSpPr>
      <p:grpSpPr>
        <a:xfrm>
          <a:off x="0" y="0"/>
          <a:ext cx="0" cy="0"/>
          <a:chOff x="0" y="0"/>
          <a:chExt cx="0" cy="0"/>
        </a:xfrm>
      </p:grpSpPr>
      <p:sp>
        <p:nvSpPr>
          <p:cNvPr id="99" name="Google Shape;99;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Clr>
                <a:schemeClr val="accent3"/>
              </a:buClr>
              <a:buSzPts val="2800"/>
              <a:buNone/>
              <a:defRPr>
                <a:solidFill>
                  <a:schemeClr val="accent3"/>
                </a:solidFill>
              </a:defRPr>
            </a:lvl2pPr>
            <a:lvl3pPr lvl="2" algn="l">
              <a:lnSpc>
                <a:spcPct val="100000"/>
              </a:lnSpc>
              <a:spcBef>
                <a:spcPts val="0"/>
              </a:spcBef>
              <a:spcAft>
                <a:spcPts val="0"/>
              </a:spcAft>
              <a:buClr>
                <a:schemeClr val="accent3"/>
              </a:buClr>
              <a:buSzPts val="2800"/>
              <a:buNone/>
              <a:defRPr>
                <a:solidFill>
                  <a:schemeClr val="accent3"/>
                </a:solidFill>
              </a:defRPr>
            </a:lvl3pPr>
            <a:lvl4pPr lvl="3" algn="l">
              <a:lnSpc>
                <a:spcPct val="100000"/>
              </a:lnSpc>
              <a:spcBef>
                <a:spcPts val="0"/>
              </a:spcBef>
              <a:spcAft>
                <a:spcPts val="0"/>
              </a:spcAft>
              <a:buClr>
                <a:schemeClr val="accent3"/>
              </a:buClr>
              <a:buSzPts val="2800"/>
              <a:buNone/>
              <a:defRPr>
                <a:solidFill>
                  <a:schemeClr val="accent3"/>
                </a:solidFill>
              </a:defRPr>
            </a:lvl4pPr>
            <a:lvl5pPr lvl="4" algn="l">
              <a:lnSpc>
                <a:spcPct val="100000"/>
              </a:lnSpc>
              <a:spcBef>
                <a:spcPts val="0"/>
              </a:spcBef>
              <a:spcAft>
                <a:spcPts val="0"/>
              </a:spcAft>
              <a:buClr>
                <a:schemeClr val="accent3"/>
              </a:buClr>
              <a:buSzPts val="2800"/>
              <a:buNone/>
              <a:defRPr>
                <a:solidFill>
                  <a:schemeClr val="accent3"/>
                </a:solidFill>
              </a:defRPr>
            </a:lvl5pPr>
            <a:lvl6pPr lvl="5" algn="l">
              <a:lnSpc>
                <a:spcPct val="100000"/>
              </a:lnSpc>
              <a:spcBef>
                <a:spcPts val="0"/>
              </a:spcBef>
              <a:spcAft>
                <a:spcPts val="0"/>
              </a:spcAft>
              <a:buClr>
                <a:schemeClr val="accent3"/>
              </a:buClr>
              <a:buSzPts val="2800"/>
              <a:buNone/>
              <a:defRPr>
                <a:solidFill>
                  <a:schemeClr val="accent3"/>
                </a:solidFill>
              </a:defRPr>
            </a:lvl6pPr>
            <a:lvl7pPr lvl="6" algn="l">
              <a:lnSpc>
                <a:spcPct val="100000"/>
              </a:lnSpc>
              <a:spcBef>
                <a:spcPts val="0"/>
              </a:spcBef>
              <a:spcAft>
                <a:spcPts val="0"/>
              </a:spcAft>
              <a:buClr>
                <a:schemeClr val="accent3"/>
              </a:buClr>
              <a:buSzPts val="2800"/>
              <a:buNone/>
              <a:defRPr>
                <a:solidFill>
                  <a:schemeClr val="accent3"/>
                </a:solidFill>
              </a:defRPr>
            </a:lvl7pPr>
            <a:lvl8pPr lvl="7" algn="l">
              <a:lnSpc>
                <a:spcPct val="100000"/>
              </a:lnSpc>
              <a:spcBef>
                <a:spcPts val="0"/>
              </a:spcBef>
              <a:spcAft>
                <a:spcPts val="0"/>
              </a:spcAft>
              <a:buClr>
                <a:schemeClr val="accent3"/>
              </a:buClr>
              <a:buSzPts val="2800"/>
              <a:buNone/>
              <a:defRPr>
                <a:solidFill>
                  <a:schemeClr val="accent3"/>
                </a:solidFill>
              </a:defRPr>
            </a:lvl8pPr>
            <a:lvl9pPr lvl="8" algn="l">
              <a:lnSpc>
                <a:spcPct val="100000"/>
              </a:lnSpc>
              <a:spcBef>
                <a:spcPts val="0"/>
              </a:spcBef>
              <a:spcAft>
                <a:spcPts val="0"/>
              </a:spcAft>
              <a:buClr>
                <a:schemeClr val="accent3"/>
              </a:buClr>
              <a:buSzPts val="2800"/>
              <a:buNone/>
              <a:defRPr>
                <a:solidFill>
                  <a:schemeClr val="accent3"/>
                </a:solidFill>
              </a:defRPr>
            </a:lvl9pPr>
          </a:lstStyle>
          <a:p>
            <a:endParaRPr/>
          </a:p>
        </p:txBody>
      </p:sp>
      <p:sp>
        <p:nvSpPr>
          <p:cNvPr id="100" name="Google Shape;100;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FFFFFF"/>
              </a:buClr>
              <a:buSzPts val="1800"/>
              <a:buChar char="●"/>
              <a:defRPr>
                <a:solidFill>
                  <a:srgbClr val="FFFFFF"/>
                </a:solidFill>
              </a:defRPr>
            </a:lvl1pPr>
            <a:lvl2pPr marL="914400" lvl="1" indent="-317500" algn="l">
              <a:lnSpc>
                <a:spcPct val="115000"/>
              </a:lnSpc>
              <a:spcBef>
                <a:spcPts val="1600"/>
              </a:spcBef>
              <a:spcAft>
                <a:spcPts val="0"/>
              </a:spcAft>
              <a:buClr>
                <a:srgbClr val="FFFFFF"/>
              </a:buClr>
              <a:buSzPts val="1400"/>
              <a:buChar char="○"/>
              <a:defRPr>
                <a:solidFill>
                  <a:srgbClr val="FFFFFF"/>
                </a:solidFill>
              </a:defRPr>
            </a:lvl2pPr>
            <a:lvl3pPr marL="1371600" lvl="2" indent="-317500" algn="l">
              <a:lnSpc>
                <a:spcPct val="115000"/>
              </a:lnSpc>
              <a:spcBef>
                <a:spcPts val="1600"/>
              </a:spcBef>
              <a:spcAft>
                <a:spcPts val="0"/>
              </a:spcAft>
              <a:buClr>
                <a:srgbClr val="FFFFFF"/>
              </a:buClr>
              <a:buSzPts val="1400"/>
              <a:buChar char="■"/>
              <a:defRPr>
                <a:solidFill>
                  <a:srgbClr val="FFFFFF"/>
                </a:solidFill>
              </a:defRPr>
            </a:lvl3pPr>
            <a:lvl4pPr marL="1828800" lvl="3" indent="-317500" algn="l">
              <a:lnSpc>
                <a:spcPct val="115000"/>
              </a:lnSpc>
              <a:spcBef>
                <a:spcPts val="1600"/>
              </a:spcBef>
              <a:spcAft>
                <a:spcPts val="0"/>
              </a:spcAft>
              <a:buClr>
                <a:srgbClr val="FFFFFF"/>
              </a:buClr>
              <a:buSzPts val="1400"/>
              <a:buChar char="●"/>
              <a:defRPr>
                <a:solidFill>
                  <a:srgbClr val="FFFFFF"/>
                </a:solidFill>
              </a:defRPr>
            </a:lvl4pPr>
            <a:lvl5pPr marL="2286000" lvl="4" indent="-317500" algn="l">
              <a:lnSpc>
                <a:spcPct val="115000"/>
              </a:lnSpc>
              <a:spcBef>
                <a:spcPts val="1600"/>
              </a:spcBef>
              <a:spcAft>
                <a:spcPts val="0"/>
              </a:spcAft>
              <a:buClr>
                <a:srgbClr val="FFFFFF"/>
              </a:buClr>
              <a:buSzPts val="1400"/>
              <a:buChar char="○"/>
              <a:defRPr>
                <a:solidFill>
                  <a:srgbClr val="FFFFFF"/>
                </a:solidFill>
              </a:defRPr>
            </a:lvl5pPr>
            <a:lvl6pPr marL="2743200" lvl="5" indent="-317500" algn="l">
              <a:lnSpc>
                <a:spcPct val="115000"/>
              </a:lnSpc>
              <a:spcBef>
                <a:spcPts val="1600"/>
              </a:spcBef>
              <a:spcAft>
                <a:spcPts val="0"/>
              </a:spcAft>
              <a:buClr>
                <a:srgbClr val="FFFFFF"/>
              </a:buClr>
              <a:buSzPts val="1400"/>
              <a:buChar char="■"/>
              <a:defRPr>
                <a:solidFill>
                  <a:srgbClr val="FFFFFF"/>
                </a:solidFill>
              </a:defRPr>
            </a:lvl6pPr>
            <a:lvl7pPr marL="3200400" lvl="6" indent="-317500" algn="l">
              <a:lnSpc>
                <a:spcPct val="115000"/>
              </a:lnSpc>
              <a:spcBef>
                <a:spcPts val="1600"/>
              </a:spcBef>
              <a:spcAft>
                <a:spcPts val="0"/>
              </a:spcAft>
              <a:buClr>
                <a:srgbClr val="FFFFFF"/>
              </a:buClr>
              <a:buSzPts val="1400"/>
              <a:buChar char="●"/>
              <a:defRPr>
                <a:solidFill>
                  <a:srgbClr val="FFFFFF"/>
                </a:solidFill>
              </a:defRPr>
            </a:lvl7pPr>
            <a:lvl8pPr marL="3657600" lvl="7" indent="-317500" algn="l">
              <a:lnSpc>
                <a:spcPct val="115000"/>
              </a:lnSpc>
              <a:spcBef>
                <a:spcPts val="1600"/>
              </a:spcBef>
              <a:spcAft>
                <a:spcPts val="0"/>
              </a:spcAft>
              <a:buClr>
                <a:srgbClr val="FFFFFF"/>
              </a:buClr>
              <a:buSzPts val="1400"/>
              <a:buChar char="○"/>
              <a:defRPr>
                <a:solidFill>
                  <a:srgbClr val="FFFFFF"/>
                </a:solidFill>
              </a:defRPr>
            </a:lvl8pPr>
            <a:lvl9pPr marL="4114800" lvl="8" indent="-317500" algn="l">
              <a:lnSpc>
                <a:spcPct val="115000"/>
              </a:lnSpc>
              <a:spcBef>
                <a:spcPts val="1600"/>
              </a:spcBef>
              <a:spcAft>
                <a:spcPts val="1600"/>
              </a:spcAft>
              <a:buClr>
                <a:srgbClr val="FFFFFF"/>
              </a:buClr>
              <a:buSzPts val="1400"/>
              <a:buChar char="■"/>
              <a:defRPr>
                <a:solidFill>
                  <a:srgbClr val="FFFFFF"/>
                </a:solidFill>
              </a:defRPr>
            </a:lvl9pPr>
          </a:lstStyle>
          <a:p>
            <a:endParaRPr/>
          </a:p>
        </p:txBody>
      </p:sp>
      <p:sp>
        <p:nvSpPr>
          <p:cNvPr id="101" name="Google Shape;101;p45"/>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GLOBE White">
  <p:cSld name="TITLE_AND_BODY_1_1_2_1_1_1">
    <p:bg>
      <p:bgPr>
        <a:solidFill>
          <a:schemeClr val="lt1"/>
        </a:solidFill>
        <a:effectLst/>
      </p:bgPr>
    </p:bg>
    <p:spTree>
      <p:nvGrpSpPr>
        <p:cNvPr id="1" name="Shape 102"/>
        <p:cNvGrpSpPr/>
        <p:nvPr/>
      </p:nvGrpSpPr>
      <p:grpSpPr>
        <a:xfrm>
          <a:off x="0" y="0"/>
          <a:ext cx="0" cy="0"/>
          <a:chOff x="0" y="0"/>
          <a:chExt cx="0" cy="0"/>
        </a:xfrm>
      </p:grpSpPr>
      <p:sp>
        <p:nvSpPr>
          <p:cNvPr id="103" name="Google Shape;103;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1D2E38"/>
              </a:buClr>
              <a:buSzPts val="2800"/>
              <a:buNone/>
              <a:defRPr>
                <a:solidFill>
                  <a:srgbClr val="1D2E38"/>
                </a:solidFill>
              </a:defRPr>
            </a:lvl1pPr>
            <a:lvl2pPr lvl="1" algn="l">
              <a:lnSpc>
                <a:spcPct val="100000"/>
              </a:lnSpc>
              <a:spcBef>
                <a:spcPts val="0"/>
              </a:spcBef>
              <a:spcAft>
                <a:spcPts val="0"/>
              </a:spcAft>
              <a:buClr>
                <a:srgbClr val="1D2E38"/>
              </a:buClr>
              <a:buSzPts val="2800"/>
              <a:buNone/>
              <a:defRPr>
                <a:solidFill>
                  <a:srgbClr val="1D2E38"/>
                </a:solidFill>
              </a:defRPr>
            </a:lvl2pPr>
            <a:lvl3pPr lvl="2" algn="l">
              <a:lnSpc>
                <a:spcPct val="100000"/>
              </a:lnSpc>
              <a:spcBef>
                <a:spcPts val="0"/>
              </a:spcBef>
              <a:spcAft>
                <a:spcPts val="0"/>
              </a:spcAft>
              <a:buClr>
                <a:srgbClr val="1D2E38"/>
              </a:buClr>
              <a:buSzPts val="2800"/>
              <a:buNone/>
              <a:defRPr>
                <a:solidFill>
                  <a:srgbClr val="1D2E38"/>
                </a:solidFill>
              </a:defRPr>
            </a:lvl3pPr>
            <a:lvl4pPr lvl="3" algn="l">
              <a:lnSpc>
                <a:spcPct val="100000"/>
              </a:lnSpc>
              <a:spcBef>
                <a:spcPts val="0"/>
              </a:spcBef>
              <a:spcAft>
                <a:spcPts val="0"/>
              </a:spcAft>
              <a:buClr>
                <a:srgbClr val="1D2E38"/>
              </a:buClr>
              <a:buSzPts val="2800"/>
              <a:buNone/>
              <a:defRPr>
                <a:solidFill>
                  <a:srgbClr val="1D2E38"/>
                </a:solidFill>
              </a:defRPr>
            </a:lvl4pPr>
            <a:lvl5pPr lvl="4" algn="l">
              <a:lnSpc>
                <a:spcPct val="100000"/>
              </a:lnSpc>
              <a:spcBef>
                <a:spcPts val="0"/>
              </a:spcBef>
              <a:spcAft>
                <a:spcPts val="0"/>
              </a:spcAft>
              <a:buClr>
                <a:srgbClr val="1D2E38"/>
              </a:buClr>
              <a:buSzPts val="2800"/>
              <a:buNone/>
              <a:defRPr>
                <a:solidFill>
                  <a:srgbClr val="1D2E38"/>
                </a:solidFill>
              </a:defRPr>
            </a:lvl5pPr>
            <a:lvl6pPr lvl="5" algn="l">
              <a:lnSpc>
                <a:spcPct val="100000"/>
              </a:lnSpc>
              <a:spcBef>
                <a:spcPts val="0"/>
              </a:spcBef>
              <a:spcAft>
                <a:spcPts val="0"/>
              </a:spcAft>
              <a:buClr>
                <a:srgbClr val="1D2E38"/>
              </a:buClr>
              <a:buSzPts val="2800"/>
              <a:buNone/>
              <a:defRPr>
                <a:solidFill>
                  <a:srgbClr val="1D2E38"/>
                </a:solidFill>
              </a:defRPr>
            </a:lvl6pPr>
            <a:lvl7pPr lvl="6" algn="l">
              <a:lnSpc>
                <a:spcPct val="100000"/>
              </a:lnSpc>
              <a:spcBef>
                <a:spcPts val="0"/>
              </a:spcBef>
              <a:spcAft>
                <a:spcPts val="0"/>
              </a:spcAft>
              <a:buClr>
                <a:srgbClr val="1D2E38"/>
              </a:buClr>
              <a:buSzPts val="2800"/>
              <a:buNone/>
              <a:defRPr>
                <a:solidFill>
                  <a:srgbClr val="1D2E38"/>
                </a:solidFill>
              </a:defRPr>
            </a:lvl7pPr>
            <a:lvl8pPr lvl="7" algn="l">
              <a:lnSpc>
                <a:spcPct val="100000"/>
              </a:lnSpc>
              <a:spcBef>
                <a:spcPts val="0"/>
              </a:spcBef>
              <a:spcAft>
                <a:spcPts val="0"/>
              </a:spcAft>
              <a:buClr>
                <a:srgbClr val="1D2E38"/>
              </a:buClr>
              <a:buSzPts val="2800"/>
              <a:buNone/>
              <a:defRPr>
                <a:solidFill>
                  <a:srgbClr val="1D2E38"/>
                </a:solidFill>
              </a:defRPr>
            </a:lvl8pPr>
            <a:lvl9pPr lvl="8" algn="l">
              <a:lnSpc>
                <a:spcPct val="100000"/>
              </a:lnSpc>
              <a:spcBef>
                <a:spcPts val="0"/>
              </a:spcBef>
              <a:spcAft>
                <a:spcPts val="0"/>
              </a:spcAft>
              <a:buClr>
                <a:srgbClr val="1D2E38"/>
              </a:buClr>
              <a:buSzPts val="2800"/>
              <a:buNone/>
              <a:defRPr>
                <a:solidFill>
                  <a:srgbClr val="1D2E38"/>
                </a:solidFill>
              </a:defRPr>
            </a:lvl9pPr>
          </a:lstStyle>
          <a:p>
            <a:endParaRPr/>
          </a:p>
        </p:txBody>
      </p:sp>
      <p:sp>
        <p:nvSpPr>
          <p:cNvPr id="104" name="Google Shape;104;p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1D2E38"/>
              </a:buClr>
              <a:buSzPts val="1800"/>
              <a:buChar char="●"/>
              <a:defRPr>
                <a:solidFill>
                  <a:srgbClr val="1D2E38"/>
                </a:solidFill>
              </a:defRPr>
            </a:lvl1pPr>
            <a:lvl2pPr marL="914400" lvl="1" indent="-317500" algn="l">
              <a:lnSpc>
                <a:spcPct val="115000"/>
              </a:lnSpc>
              <a:spcBef>
                <a:spcPts val="1600"/>
              </a:spcBef>
              <a:spcAft>
                <a:spcPts val="0"/>
              </a:spcAft>
              <a:buClr>
                <a:srgbClr val="1D2E38"/>
              </a:buClr>
              <a:buSzPts val="1400"/>
              <a:buChar char="○"/>
              <a:defRPr>
                <a:solidFill>
                  <a:srgbClr val="1D2E38"/>
                </a:solidFill>
              </a:defRPr>
            </a:lvl2pPr>
            <a:lvl3pPr marL="1371600" lvl="2" indent="-317500" algn="l">
              <a:lnSpc>
                <a:spcPct val="115000"/>
              </a:lnSpc>
              <a:spcBef>
                <a:spcPts val="1600"/>
              </a:spcBef>
              <a:spcAft>
                <a:spcPts val="0"/>
              </a:spcAft>
              <a:buClr>
                <a:srgbClr val="1D2E38"/>
              </a:buClr>
              <a:buSzPts val="1400"/>
              <a:buChar char="■"/>
              <a:defRPr>
                <a:solidFill>
                  <a:srgbClr val="1D2E38"/>
                </a:solidFill>
              </a:defRPr>
            </a:lvl3pPr>
            <a:lvl4pPr marL="1828800" lvl="3" indent="-317500" algn="l">
              <a:lnSpc>
                <a:spcPct val="115000"/>
              </a:lnSpc>
              <a:spcBef>
                <a:spcPts val="1600"/>
              </a:spcBef>
              <a:spcAft>
                <a:spcPts val="0"/>
              </a:spcAft>
              <a:buClr>
                <a:srgbClr val="1D2E38"/>
              </a:buClr>
              <a:buSzPts val="1400"/>
              <a:buChar char="●"/>
              <a:defRPr>
                <a:solidFill>
                  <a:srgbClr val="1D2E38"/>
                </a:solidFill>
              </a:defRPr>
            </a:lvl4pPr>
            <a:lvl5pPr marL="2286000" lvl="4" indent="-317500" algn="l">
              <a:lnSpc>
                <a:spcPct val="115000"/>
              </a:lnSpc>
              <a:spcBef>
                <a:spcPts val="1600"/>
              </a:spcBef>
              <a:spcAft>
                <a:spcPts val="0"/>
              </a:spcAft>
              <a:buClr>
                <a:srgbClr val="1D2E38"/>
              </a:buClr>
              <a:buSzPts val="1400"/>
              <a:buChar char="○"/>
              <a:defRPr>
                <a:solidFill>
                  <a:srgbClr val="1D2E38"/>
                </a:solidFill>
              </a:defRPr>
            </a:lvl5pPr>
            <a:lvl6pPr marL="2743200" lvl="5" indent="-317500" algn="l">
              <a:lnSpc>
                <a:spcPct val="115000"/>
              </a:lnSpc>
              <a:spcBef>
                <a:spcPts val="1600"/>
              </a:spcBef>
              <a:spcAft>
                <a:spcPts val="0"/>
              </a:spcAft>
              <a:buClr>
                <a:srgbClr val="1D2E38"/>
              </a:buClr>
              <a:buSzPts val="1400"/>
              <a:buChar char="■"/>
              <a:defRPr>
                <a:solidFill>
                  <a:srgbClr val="1D2E38"/>
                </a:solidFill>
              </a:defRPr>
            </a:lvl6pPr>
            <a:lvl7pPr marL="3200400" lvl="6" indent="-317500" algn="l">
              <a:lnSpc>
                <a:spcPct val="115000"/>
              </a:lnSpc>
              <a:spcBef>
                <a:spcPts val="1600"/>
              </a:spcBef>
              <a:spcAft>
                <a:spcPts val="0"/>
              </a:spcAft>
              <a:buClr>
                <a:srgbClr val="1D2E38"/>
              </a:buClr>
              <a:buSzPts val="1400"/>
              <a:buChar char="●"/>
              <a:defRPr>
                <a:solidFill>
                  <a:srgbClr val="1D2E38"/>
                </a:solidFill>
              </a:defRPr>
            </a:lvl7pPr>
            <a:lvl8pPr marL="3657600" lvl="7" indent="-317500" algn="l">
              <a:lnSpc>
                <a:spcPct val="115000"/>
              </a:lnSpc>
              <a:spcBef>
                <a:spcPts val="1600"/>
              </a:spcBef>
              <a:spcAft>
                <a:spcPts val="0"/>
              </a:spcAft>
              <a:buClr>
                <a:srgbClr val="1D2E38"/>
              </a:buClr>
              <a:buSzPts val="1400"/>
              <a:buChar char="○"/>
              <a:defRPr>
                <a:solidFill>
                  <a:srgbClr val="1D2E38"/>
                </a:solidFill>
              </a:defRPr>
            </a:lvl8pPr>
            <a:lvl9pPr marL="4114800" lvl="8" indent="-317500" algn="l">
              <a:lnSpc>
                <a:spcPct val="115000"/>
              </a:lnSpc>
              <a:spcBef>
                <a:spcPts val="1600"/>
              </a:spcBef>
              <a:spcAft>
                <a:spcPts val="1600"/>
              </a:spcAft>
              <a:buClr>
                <a:srgbClr val="1D2E38"/>
              </a:buClr>
              <a:buSzPts val="1400"/>
              <a:buChar char="■"/>
              <a:defRPr>
                <a:solidFill>
                  <a:srgbClr val="1D2E38"/>
                </a:solidFill>
              </a:defRPr>
            </a:lvl9pPr>
          </a:lstStyle>
          <a:p>
            <a:endParaRPr/>
          </a:p>
        </p:txBody>
      </p:sp>
      <p:sp>
        <p:nvSpPr>
          <p:cNvPr id="105" name="Google Shape;105;p46"/>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
        <p:cNvGrpSpPr/>
        <p:nvPr/>
      </p:nvGrpSpPr>
      <p:grpSpPr>
        <a:xfrm>
          <a:off x="0" y="0"/>
          <a:ext cx="0" cy="0"/>
          <a:chOff x="0" y="0"/>
          <a:chExt cx="0" cy="0"/>
        </a:xfrm>
      </p:grpSpPr>
      <p:sp>
        <p:nvSpPr>
          <p:cNvPr id="107" name="Google Shape;107;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8" name="Google Shape;108;p4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louds Dark" type="tx">
  <p:cSld name="TITLE_AND_BODY">
    <p:bg>
      <p:bgPr>
        <a:solidFill>
          <a:schemeClr val="accent2"/>
        </a:solidFill>
        <a:effectLst/>
      </p:bgPr>
    </p:bg>
    <p:spTree>
      <p:nvGrpSpPr>
        <p:cNvPr id="1" name="Shape 18"/>
        <p:cNvGrpSpPr/>
        <p:nvPr/>
      </p:nvGrpSpPr>
      <p:grpSpPr>
        <a:xfrm>
          <a:off x="0" y="0"/>
          <a:ext cx="0" cy="0"/>
          <a:chOff x="0" y="0"/>
          <a:chExt cx="0" cy="0"/>
        </a:xfrm>
      </p:grpSpPr>
      <p:sp>
        <p:nvSpPr>
          <p:cNvPr id="19" name="Google Shape;19;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uds Black">
  <p:cSld name="TITLE_AND_BODY_1">
    <p:bg>
      <p:bgPr>
        <a:solidFill>
          <a:srgbClr val="000000"/>
        </a:solidFill>
        <a:effectLst/>
      </p:bgPr>
    </p:bg>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28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a:endParaRPr/>
          </a:p>
        </p:txBody>
      </p:sp>
      <p:sp>
        <p:nvSpPr>
          <p:cNvPr id="23" name="Google Shape;23;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1"/>
              </a:buClr>
              <a:buSzPts val="1800"/>
              <a:buChar char="●"/>
              <a:defRPr>
                <a:solidFill>
                  <a:schemeClr val="accent1"/>
                </a:solidFill>
              </a:defRPr>
            </a:lvl1pPr>
            <a:lvl2pPr marL="914400" lvl="1" indent="-317500" algn="l">
              <a:lnSpc>
                <a:spcPct val="115000"/>
              </a:lnSpc>
              <a:spcBef>
                <a:spcPts val="1600"/>
              </a:spcBef>
              <a:spcAft>
                <a:spcPts val="0"/>
              </a:spcAft>
              <a:buClr>
                <a:schemeClr val="accent1"/>
              </a:buClr>
              <a:buSzPts val="1400"/>
              <a:buChar char="○"/>
              <a:defRPr>
                <a:solidFill>
                  <a:schemeClr val="accent1"/>
                </a:solidFill>
              </a:defRPr>
            </a:lvl2pPr>
            <a:lvl3pPr marL="1371600" lvl="2" indent="-317500" algn="l">
              <a:lnSpc>
                <a:spcPct val="115000"/>
              </a:lnSpc>
              <a:spcBef>
                <a:spcPts val="1600"/>
              </a:spcBef>
              <a:spcAft>
                <a:spcPts val="0"/>
              </a:spcAft>
              <a:buClr>
                <a:schemeClr val="accent1"/>
              </a:buClr>
              <a:buSzPts val="1400"/>
              <a:buChar char="■"/>
              <a:defRPr>
                <a:solidFill>
                  <a:schemeClr val="accent1"/>
                </a:solidFill>
              </a:defRPr>
            </a:lvl3pPr>
            <a:lvl4pPr marL="1828800" lvl="3" indent="-317500" algn="l">
              <a:lnSpc>
                <a:spcPct val="115000"/>
              </a:lnSpc>
              <a:spcBef>
                <a:spcPts val="1600"/>
              </a:spcBef>
              <a:spcAft>
                <a:spcPts val="0"/>
              </a:spcAft>
              <a:buClr>
                <a:schemeClr val="accent1"/>
              </a:buClr>
              <a:buSzPts val="1400"/>
              <a:buChar char="●"/>
              <a:defRPr>
                <a:solidFill>
                  <a:schemeClr val="accent1"/>
                </a:solidFill>
              </a:defRPr>
            </a:lvl4pPr>
            <a:lvl5pPr marL="2286000" lvl="4" indent="-317500" algn="l">
              <a:lnSpc>
                <a:spcPct val="115000"/>
              </a:lnSpc>
              <a:spcBef>
                <a:spcPts val="1600"/>
              </a:spcBef>
              <a:spcAft>
                <a:spcPts val="0"/>
              </a:spcAft>
              <a:buClr>
                <a:schemeClr val="accent1"/>
              </a:buClr>
              <a:buSzPts val="1400"/>
              <a:buChar char="○"/>
              <a:defRPr>
                <a:solidFill>
                  <a:schemeClr val="accent1"/>
                </a:solidFill>
              </a:defRPr>
            </a:lvl5pPr>
            <a:lvl6pPr marL="2743200" lvl="5" indent="-317500" algn="l">
              <a:lnSpc>
                <a:spcPct val="115000"/>
              </a:lnSpc>
              <a:spcBef>
                <a:spcPts val="1600"/>
              </a:spcBef>
              <a:spcAft>
                <a:spcPts val="0"/>
              </a:spcAft>
              <a:buClr>
                <a:schemeClr val="accent1"/>
              </a:buClr>
              <a:buSzPts val="1400"/>
              <a:buChar char="■"/>
              <a:defRPr>
                <a:solidFill>
                  <a:schemeClr val="accent1"/>
                </a:solidFill>
              </a:defRPr>
            </a:lvl6pPr>
            <a:lvl7pPr marL="3200400" lvl="6" indent="-317500" algn="l">
              <a:lnSpc>
                <a:spcPct val="115000"/>
              </a:lnSpc>
              <a:spcBef>
                <a:spcPts val="1600"/>
              </a:spcBef>
              <a:spcAft>
                <a:spcPts val="0"/>
              </a:spcAft>
              <a:buClr>
                <a:schemeClr val="accent1"/>
              </a:buClr>
              <a:buSzPts val="1400"/>
              <a:buChar char="●"/>
              <a:defRPr>
                <a:solidFill>
                  <a:schemeClr val="accent1"/>
                </a:solidFill>
              </a:defRPr>
            </a:lvl7pPr>
            <a:lvl8pPr marL="3657600" lvl="7" indent="-317500" algn="l">
              <a:lnSpc>
                <a:spcPct val="115000"/>
              </a:lnSpc>
              <a:spcBef>
                <a:spcPts val="1600"/>
              </a:spcBef>
              <a:spcAft>
                <a:spcPts val="0"/>
              </a:spcAft>
              <a:buClr>
                <a:schemeClr val="accent1"/>
              </a:buClr>
              <a:buSzPts val="1400"/>
              <a:buChar char="○"/>
              <a:defRPr>
                <a:solidFill>
                  <a:schemeClr val="accent1"/>
                </a:solidFill>
              </a:defRPr>
            </a:lvl8pPr>
            <a:lvl9pPr marL="4114800" lvl="8" indent="-317500" algn="l">
              <a:lnSpc>
                <a:spcPct val="115000"/>
              </a:lnSpc>
              <a:spcBef>
                <a:spcPts val="1600"/>
              </a:spcBef>
              <a:spcAft>
                <a:spcPts val="1600"/>
              </a:spcAft>
              <a:buClr>
                <a:schemeClr val="accent1"/>
              </a:buClr>
              <a:buSzPts val="1400"/>
              <a:buChar char="■"/>
              <a:defRPr>
                <a:solidFill>
                  <a:schemeClr val="accent1"/>
                </a:solidFill>
              </a:defRPr>
            </a:lvl9pPr>
          </a:lstStyle>
          <a:p>
            <a:endParaRPr/>
          </a:p>
        </p:txBody>
      </p:sp>
      <p:sp>
        <p:nvSpPr>
          <p:cNvPr id="24" name="Google Shape;24;p25"/>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uds White">
  <p:cSld name="TITLE_AND_BODY_1_1">
    <p:bg>
      <p:bgPr>
        <a:solidFill>
          <a:schemeClr val="lt1"/>
        </a:solidFill>
        <a:effectLst/>
      </p:bgPr>
    </p:bg>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2"/>
              </a:buClr>
              <a:buSzPts val="2800"/>
              <a:buNone/>
              <a:defRPr>
                <a:solidFill>
                  <a:schemeClr val="accent2"/>
                </a:solidFill>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a:endParaRPr/>
          </a:p>
        </p:txBody>
      </p:sp>
      <p:sp>
        <p:nvSpPr>
          <p:cNvPr id="27" name="Google Shape;27;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2"/>
              </a:buClr>
              <a:buSzPts val="1800"/>
              <a:buChar char="●"/>
              <a:defRPr>
                <a:solidFill>
                  <a:schemeClr val="accent2"/>
                </a:solidFill>
              </a:defRPr>
            </a:lvl1pPr>
            <a:lvl2pPr marL="914400" lvl="1" indent="-317500" algn="l">
              <a:lnSpc>
                <a:spcPct val="115000"/>
              </a:lnSpc>
              <a:spcBef>
                <a:spcPts val="1600"/>
              </a:spcBef>
              <a:spcAft>
                <a:spcPts val="0"/>
              </a:spcAft>
              <a:buClr>
                <a:schemeClr val="accent2"/>
              </a:buClr>
              <a:buSzPts val="1400"/>
              <a:buChar char="○"/>
              <a:defRPr>
                <a:solidFill>
                  <a:schemeClr val="accent2"/>
                </a:solidFill>
              </a:defRPr>
            </a:lvl2pPr>
            <a:lvl3pPr marL="1371600" lvl="2" indent="-317500" algn="l">
              <a:lnSpc>
                <a:spcPct val="115000"/>
              </a:lnSpc>
              <a:spcBef>
                <a:spcPts val="1600"/>
              </a:spcBef>
              <a:spcAft>
                <a:spcPts val="0"/>
              </a:spcAft>
              <a:buClr>
                <a:schemeClr val="accent2"/>
              </a:buClr>
              <a:buSzPts val="1400"/>
              <a:buChar char="■"/>
              <a:defRPr>
                <a:solidFill>
                  <a:schemeClr val="accent2"/>
                </a:solidFill>
              </a:defRPr>
            </a:lvl3pPr>
            <a:lvl4pPr marL="1828800" lvl="3" indent="-317500" algn="l">
              <a:lnSpc>
                <a:spcPct val="115000"/>
              </a:lnSpc>
              <a:spcBef>
                <a:spcPts val="1600"/>
              </a:spcBef>
              <a:spcAft>
                <a:spcPts val="0"/>
              </a:spcAft>
              <a:buClr>
                <a:schemeClr val="accent2"/>
              </a:buClr>
              <a:buSzPts val="1400"/>
              <a:buChar char="●"/>
              <a:defRPr>
                <a:solidFill>
                  <a:schemeClr val="accent2"/>
                </a:solidFill>
              </a:defRPr>
            </a:lvl4pPr>
            <a:lvl5pPr marL="2286000" lvl="4" indent="-317500" algn="l">
              <a:lnSpc>
                <a:spcPct val="115000"/>
              </a:lnSpc>
              <a:spcBef>
                <a:spcPts val="1600"/>
              </a:spcBef>
              <a:spcAft>
                <a:spcPts val="0"/>
              </a:spcAft>
              <a:buClr>
                <a:schemeClr val="accent2"/>
              </a:buClr>
              <a:buSzPts val="1400"/>
              <a:buChar char="○"/>
              <a:defRPr>
                <a:solidFill>
                  <a:schemeClr val="accent2"/>
                </a:solidFill>
              </a:defRPr>
            </a:lvl5pPr>
            <a:lvl6pPr marL="2743200" lvl="5" indent="-317500" algn="l">
              <a:lnSpc>
                <a:spcPct val="115000"/>
              </a:lnSpc>
              <a:spcBef>
                <a:spcPts val="1600"/>
              </a:spcBef>
              <a:spcAft>
                <a:spcPts val="0"/>
              </a:spcAft>
              <a:buClr>
                <a:schemeClr val="accent2"/>
              </a:buClr>
              <a:buSzPts val="1400"/>
              <a:buChar char="■"/>
              <a:defRPr>
                <a:solidFill>
                  <a:schemeClr val="accent2"/>
                </a:solidFill>
              </a:defRPr>
            </a:lvl6pPr>
            <a:lvl7pPr marL="3200400" lvl="6" indent="-317500" algn="l">
              <a:lnSpc>
                <a:spcPct val="115000"/>
              </a:lnSpc>
              <a:spcBef>
                <a:spcPts val="1600"/>
              </a:spcBef>
              <a:spcAft>
                <a:spcPts val="0"/>
              </a:spcAft>
              <a:buClr>
                <a:schemeClr val="accent2"/>
              </a:buClr>
              <a:buSzPts val="1400"/>
              <a:buChar char="●"/>
              <a:defRPr>
                <a:solidFill>
                  <a:schemeClr val="accent2"/>
                </a:solidFill>
              </a:defRPr>
            </a:lvl7pPr>
            <a:lvl8pPr marL="3657600" lvl="7" indent="-317500" algn="l">
              <a:lnSpc>
                <a:spcPct val="115000"/>
              </a:lnSpc>
              <a:spcBef>
                <a:spcPts val="1600"/>
              </a:spcBef>
              <a:spcAft>
                <a:spcPts val="0"/>
              </a:spcAft>
              <a:buClr>
                <a:schemeClr val="accent2"/>
              </a:buClr>
              <a:buSzPts val="1400"/>
              <a:buChar char="○"/>
              <a:defRPr>
                <a:solidFill>
                  <a:schemeClr val="accent2"/>
                </a:solidFill>
              </a:defRPr>
            </a:lvl8pPr>
            <a:lvl9pPr marL="4114800" lvl="8" indent="-317500" algn="l">
              <a:lnSpc>
                <a:spcPct val="115000"/>
              </a:lnSpc>
              <a:spcBef>
                <a:spcPts val="1600"/>
              </a:spcBef>
              <a:spcAft>
                <a:spcPts val="1600"/>
              </a:spcAft>
              <a:buClr>
                <a:schemeClr val="accent2"/>
              </a:buClr>
              <a:buSzPts val="1400"/>
              <a:buChar char="■"/>
              <a:defRPr>
                <a:solidFill>
                  <a:schemeClr val="accent2"/>
                </a:solidFill>
              </a:defRPr>
            </a:lvl9pPr>
          </a:lstStyle>
          <a:p>
            <a:endParaRPr/>
          </a:p>
        </p:txBody>
      </p:sp>
      <p:sp>
        <p:nvSpPr>
          <p:cNvPr id="28" name="Google Shape;28;p26"/>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louds Light">
  <p:cSld name="TITLE_AND_BODY_1_1_1">
    <p:bg>
      <p:bgPr>
        <a:solidFill>
          <a:schemeClr val="accent1"/>
        </a:solidFill>
        <a:effectLst/>
      </p:bgPr>
    </p:bg>
    <p:spTree>
      <p:nvGrpSpPr>
        <p:cNvPr id="1" name="Shape 29"/>
        <p:cNvGrpSpPr/>
        <p:nvPr/>
      </p:nvGrpSpPr>
      <p:grpSpPr>
        <a:xfrm>
          <a:off x="0" y="0"/>
          <a:ext cx="0" cy="0"/>
          <a:chOff x="0" y="0"/>
          <a:chExt cx="0" cy="0"/>
        </a:xfrm>
      </p:grpSpPr>
      <p:sp>
        <p:nvSpPr>
          <p:cNvPr id="30" name="Google Shape;30;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2"/>
              </a:buClr>
              <a:buSzPts val="2800"/>
              <a:buNone/>
              <a:defRPr>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0000"/>
              </a:buClr>
              <a:buSzPts val="1800"/>
              <a:buChar char="●"/>
              <a:defRPr>
                <a:solidFill>
                  <a:srgbClr val="000000"/>
                </a:solidFill>
              </a:defRPr>
            </a:lvl1pPr>
            <a:lvl2pPr marL="914400" lvl="1" indent="-317500" algn="l">
              <a:lnSpc>
                <a:spcPct val="115000"/>
              </a:lnSpc>
              <a:spcBef>
                <a:spcPts val="1600"/>
              </a:spcBef>
              <a:spcAft>
                <a:spcPts val="0"/>
              </a:spcAft>
              <a:buClr>
                <a:srgbClr val="000000"/>
              </a:buClr>
              <a:buSzPts val="1400"/>
              <a:buChar char="○"/>
              <a:defRPr>
                <a:solidFill>
                  <a:srgbClr val="000000"/>
                </a:solidFill>
              </a:defRPr>
            </a:lvl2pPr>
            <a:lvl3pPr marL="1371600" lvl="2" indent="-317500" algn="l">
              <a:lnSpc>
                <a:spcPct val="115000"/>
              </a:lnSpc>
              <a:spcBef>
                <a:spcPts val="1600"/>
              </a:spcBef>
              <a:spcAft>
                <a:spcPts val="0"/>
              </a:spcAft>
              <a:buClr>
                <a:srgbClr val="000000"/>
              </a:buClr>
              <a:buSzPts val="1400"/>
              <a:buChar char="■"/>
              <a:defRPr>
                <a:solidFill>
                  <a:srgbClr val="000000"/>
                </a:solidFill>
              </a:defRPr>
            </a:lvl3pPr>
            <a:lvl4pPr marL="1828800" lvl="3" indent="-317500" algn="l">
              <a:lnSpc>
                <a:spcPct val="115000"/>
              </a:lnSpc>
              <a:spcBef>
                <a:spcPts val="1600"/>
              </a:spcBef>
              <a:spcAft>
                <a:spcPts val="0"/>
              </a:spcAft>
              <a:buClr>
                <a:srgbClr val="000000"/>
              </a:buClr>
              <a:buSzPts val="1400"/>
              <a:buChar char="●"/>
              <a:defRPr>
                <a:solidFill>
                  <a:srgbClr val="000000"/>
                </a:solidFill>
              </a:defRPr>
            </a:lvl4pPr>
            <a:lvl5pPr marL="2286000" lvl="4" indent="-317500" algn="l">
              <a:lnSpc>
                <a:spcPct val="115000"/>
              </a:lnSpc>
              <a:spcBef>
                <a:spcPts val="1600"/>
              </a:spcBef>
              <a:spcAft>
                <a:spcPts val="0"/>
              </a:spcAft>
              <a:buClr>
                <a:srgbClr val="000000"/>
              </a:buClr>
              <a:buSzPts val="1400"/>
              <a:buChar char="○"/>
              <a:defRPr>
                <a:solidFill>
                  <a:srgbClr val="000000"/>
                </a:solidFill>
              </a:defRPr>
            </a:lvl5pPr>
            <a:lvl6pPr marL="2743200" lvl="5" indent="-317500" algn="l">
              <a:lnSpc>
                <a:spcPct val="115000"/>
              </a:lnSpc>
              <a:spcBef>
                <a:spcPts val="1600"/>
              </a:spcBef>
              <a:spcAft>
                <a:spcPts val="0"/>
              </a:spcAft>
              <a:buClr>
                <a:srgbClr val="000000"/>
              </a:buClr>
              <a:buSzPts val="1400"/>
              <a:buChar char="■"/>
              <a:defRPr>
                <a:solidFill>
                  <a:srgbClr val="000000"/>
                </a:solidFill>
              </a:defRPr>
            </a:lvl6pPr>
            <a:lvl7pPr marL="3200400" lvl="6" indent="-317500" algn="l">
              <a:lnSpc>
                <a:spcPct val="115000"/>
              </a:lnSpc>
              <a:spcBef>
                <a:spcPts val="1600"/>
              </a:spcBef>
              <a:spcAft>
                <a:spcPts val="0"/>
              </a:spcAft>
              <a:buClr>
                <a:srgbClr val="000000"/>
              </a:buClr>
              <a:buSzPts val="1400"/>
              <a:buChar char="●"/>
              <a:defRPr>
                <a:solidFill>
                  <a:srgbClr val="000000"/>
                </a:solidFill>
              </a:defRPr>
            </a:lvl7pPr>
            <a:lvl8pPr marL="3657600" lvl="7" indent="-317500" algn="l">
              <a:lnSpc>
                <a:spcPct val="115000"/>
              </a:lnSpc>
              <a:spcBef>
                <a:spcPts val="1600"/>
              </a:spcBef>
              <a:spcAft>
                <a:spcPts val="0"/>
              </a:spcAft>
              <a:buClr>
                <a:srgbClr val="000000"/>
              </a:buClr>
              <a:buSzPts val="1400"/>
              <a:buChar char="○"/>
              <a:defRPr>
                <a:solidFill>
                  <a:srgbClr val="000000"/>
                </a:solidFill>
              </a:defRPr>
            </a:lvl8pPr>
            <a:lvl9pPr marL="4114800" lvl="8" indent="-317500" algn="l">
              <a:lnSpc>
                <a:spcPct val="115000"/>
              </a:lnSpc>
              <a:spcBef>
                <a:spcPts val="1600"/>
              </a:spcBef>
              <a:spcAft>
                <a:spcPts val="1600"/>
              </a:spcAft>
              <a:buClr>
                <a:srgbClr val="000000"/>
              </a:buClr>
              <a:buSzPts val="1400"/>
              <a:buChar char="■"/>
              <a:defRPr>
                <a:solidFill>
                  <a:srgbClr val="000000"/>
                </a:solidFill>
              </a:defRPr>
            </a:lvl9pPr>
          </a:lstStyle>
          <a:p>
            <a:endParaRPr/>
          </a:p>
        </p:txBody>
      </p:sp>
      <p:sp>
        <p:nvSpPr>
          <p:cNvPr id="32" name="Google Shape;32;p27"/>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osquitoes Title">
  <p:cSld name="TITLE_1">
    <p:bg>
      <p:bgPr>
        <a:noFill/>
        <a:effectLst/>
      </p:bgPr>
    </p:bg>
    <p:spTree>
      <p:nvGrpSpPr>
        <p:cNvPr id="1" name="Shape 33"/>
        <p:cNvGrpSpPr/>
        <p:nvPr/>
      </p:nvGrpSpPr>
      <p:grpSpPr>
        <a:xfrm>
          <a:off x="0" y="0"/>
          <a:ext cx="0" cy="0"/>
          <a:chOff x="0" y="0"/>
          <a:chExt cx="0" cy="0"/>
        </a:xfrm>
      </p:grpSpPr>
      <p:pic>
        <p:nvPicPr>
          <p:cNvPr id="34" name="Google Shape;34;p28"/>
          <p:cNvPicPr preferRelativeResize="0"/>
          <p:nvPr/>
        </p:nvPicPr>
        <p:blipFill rotWithShape="1">
          <a:blip r:embed="rId2">
            <a:alphaModFix/>
          </a:blip>
          <a:srcRect/>
          <a:stretch/>
        </p:blipFill>
        <p:spPr>
          <a:xfrm>
            <a:off x="0" y="2743200"/>
            <a:ext cx="9144002" cy="2857501"/>
          </a:xfrm>
          <a:prstGeom prst="rect">
            <a:avLst/>
          </a:prstGeom>
          <a:noFill/>
          <a:ln>
            <a:noFill/>
          </a:ln>
        </p:spPr>
      </p:pic>
      <p:sp>
        <p:nvSpPr>
          <p:cNvPr id="35" name="Google Shape;35;p28"/>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6" name="Google Shape;36;p28"/>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37" name="Google Shape;37;p28"/>
          <p:cNvPicPr preferRelativeResize="0"/>
          <p:nvPr/>
        </p:nvPicPr>
        <p:blipFill rotWithShape="1">
          <a:blip r:embed="rId3">
            <a:alphaModFix/>
          </a:blip>
          <a:srcRect/>
          <a:stretch/>
        </p:blipFill>
        <p:spPr>
          <a:xfrm>
            <a:off x="432393" y="4007876"/>
            <a:ext cx="2035681" cy="9047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osquitoes Dark">
  <p:cSld name="TITLE_AND_BODY_2">
    <p:bg>
      <p:bgPr>
        <a:solidFill>
          <a:schemeClr val="dk2"/>
        </a:solidFill>
        <a:effectLst/>
      </p:bgPr>
    </p:bg>
    <p:spTree>
      <p:nvGrpSpPr>
        <p:cNvPr id="1" name="Shape 38"/>
        <p:cNvGrpSpPr/>
        <p:nvPr/>
      </p:nvGrpSpPr>
      <p:grpSpPr>
        <a:xfrm>
          <a:off x="0" y="0"/>
          <a:ext cx="0" cy="0"/>
          <a:chOff x="0" y="0"/>
          <a:chExt cx="0" cy="0"/>
        </a:xfrm>
      </p:grpSpPr>
      <p:sp>
        <p:nvSpPr>
          <p:cNvPr id="39" name="Google Shape;39;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 name="Google Shape;40;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osquitoes Black">
  <p:cSld name="TITLE_AND_BODY_1_2">
    <p:bg>
      <p:bgPr>
        <a:solidFill>
          <a:srgbClr val="000000"/>
        </a:solidFill>
        <a:effectLst/>
      </p:bgPr>
    </p:bg>
    <p:spTree>
      <p:nvGrpSpPr>
        <p:cNvPr id="1" name="Shape 41"/>
        <p:cNvGrpSpPr/>
        <p:nvPr/>
      </p:nvGrpSpPr>
      <p:grpSpPr>
        <a:xfrm>
          <a:off x="0" y="0"/>
          <a:ext cx="0" cy="0"/>
          <a:chOff x="0" y="0"/>
          <a:chExt cx="0" cy="0"/>
        </a:xfrm>
      </p:grpSpPr>
      <p:sp>
        <p:nvSpPr>
          <p:cNvPr id="42" name="Google Shape;42;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2800"/>
              <a:buNone/>
              <a:defRPr>
                <a:solidFill>
                  <a:schemeClr val="l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 name="Google Shape;43;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lt2"/>
              </a:buClr>
              <a:buSzPts val="1800"/>
              <a:buChar char="●"/>
              <a:defRPr>
                <a:solidFill>
                  <a:schemeClr val="lt2"/>
                </a:solidFill>
              </a:defRPr>
            </a:lvl1pPr>
            <a:lvl2pPr marL="914400" lvl="1" indent="-317500" algn="l">
              <a:lnSpc>
                <a:spcPct val="115000"/>
              </a:lnSpc>
              <a:spcBef>
                <a:spcPts val="1600"/>
              </a:spcBef>
              <a:spcAft>
                <a:spcPts val="0"/>
              </a:spcAft>
              <a:buClr>
                <a:schemeClr val="lt2"/>
              </a:buClr>
              <a:buSzPts val="1400"/>
              <a:buChar char="○"/>
              <a:defRPr>
                <a:solidFill>
                  <a:schemeClr val="lt2"/>
                </a:solidFill>
              </a:defRPr>
            </a:lvl2pPr>
            <a:lvl3pPr marL="1371600" lvl="2" indent="-317500" algn="l">
              <a:lnSpc>
                <a:spcPct val="115000"/>
              </a:lnSpc>
              <a:spcBef>
                <a:spcPts val="1600"/>
              </a:spcBef>
              <a:spcAft>
                <a:spcPts val="0"/>
              </a:spcAft>
              <a:buClr>
                <a:schemeClr val="lt2"/>
              </a:buClr>
              <a:buSzPts val="1400"/>
              <a:buChar char="■"/>
              <a:defRPr>
                <a:solidFill>
                  <a:schemeClr val="lt2"/>
                </a:solidFill>
              </a:defRPr>
            </a:lvl3pPr>
            <a:lvl4pPr marL="1828800" lvl="3" indent="-317500" algn="l">
              <a:lnSpc>
                <a:spcPct val="115000"/>
              </a:lnSpc>
              <a:spcBef>
                <a:spcPts val="1600"/>
              </a:spcBef>
              <a:spcAft>
                <a:spcPts val="0"/>
              </a:spcAft>
              <a:buClr>
                <a:schemeClr val="lt2"/>
              </a:buClr>
              <a:buSzPts val="1400"/>
              <a:buChar char="●"/>
              <a:defRPr>
                <a:solidFill>
                  <a:schemeClr val="lt2"/>
                </a:solidFill>
              </a:defRPr>
            </a:lvl4pPr>
            <a:lvl5pPr marL="2286000" lvl="4" indent="-317500" algn="l">
              <a:lnSpc>
                <a:spcPct val="115000"/>
              </a:lnSpc>
              <a:spcBef>
                <a:spcPts val="1600"/>
              </a:spcBef>
              <a:spcAft>
                <a:spcPts val="0"/>
              </a:spcAft>
              <a:buClr>
                <a:schemeClr val="lt2"/>
              </a:buClr>
              <a:buSzPts val="1400"/>
              <a:buChar char="○"/>
              <a:defRPr>
                <a:solidFill>
                  <a:schemeClr val="lt2"/>
                </a:solidFill>
              </a:defRPr>
            </a:lvl5pPr>
            <a:lvl6pPr marL="2743200" lvl="5" indent="-317500" algn="l">
              <a:lnSpc>
                <a:spcPct val="115000"/>
              </a:lnSpc>
              <a:spcBef>
                <a:spcPts val="1600"/>
              </a:spcBef>
              <a:spcAft>
                <a:spcPts val="0"/>
              </a:spcAft>
              <a:buClr>
                <a:schemeClr val="lt2"/>
              </a:buClr>
              <a:buSzPts val="1400"/>
              <a:buChar char="■"/>
              <a:defRPr>
                <a:solidFill>
                  <a:schemeClr val="lt2"/>
                </a:solidFill>
              </a:defRPr>
            </a:lvl6pPr>
            <a:lvl7pPr marL="3200400" lvl="6" indent="-317500" algn="l">
              <a:lnSpc>
                <a:spcPct val="115000"/>
              </a:lnSpc>
              <a:spcBef>
                <a:spcPts val="1600"/>
              </a:spcBef>
              <a:spcAft>
                <a:spcPts val="0"/>
              </a:spcAft>
              <a:buClr>
                <a:schemeClr val="lt2"/>
              </a:buClr>
              <a:buSzPts val="1400"/>
              <a:buChar char="●"/>
              <a:defRPr>
                <a:solidFill>
                  <a:schemeClr val="lt2"/>
                </a:solidFill>
              </a:defRPr>
            </a:lvl7pPr>
            <a:lvl8pPr marL="3657600" lvl="7" indent="-317500" algn="l">
              <a:lnSpc>
                <a:spcPct val="115000"/>
              </a:lnSpc>
              <a:spcBef>
                <a:spcPts val="1600"/>
              </a:spcBef>
              <a:spcAft>
                <a:spcPts val="0"/>
              </a:spcAft>
              <a:buClr>
                <a:schemeClr val="lt2"/>
              </a:buClr>
              <a:buSzPts val="1400"/>
              <a:buChar char="○"/>
              <a:defRPr>
                <a:solidFill>
                  <a:schemeClr val="lt2"/>
                </a:solidFill>
              </a:defRPr>
            </a:lvl8pPr>
            <a:lvl9pPr marL="4114800" lvl="8" indent="-317500" algn="l">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44" name="Google Shape;44;p30"/>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800"/>
              <a:buFont typeface="Oswald"/>
              <a:buNone/>
              <a:defRPr sz="2800" b="0"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Helvetica Neue"/>
              <a:buChar char="●"/>
              <a:defRPr sz="1800" b="0" i="0" u="none" strike="noStrike" cap="none">
                <a:solidFill>
                  <a:srgbClr val="FFFFFF"/>
                </a:solidFill>
                <a:latin typeface="Helvetica Neue"/>
                <a:ea typeface="Helvetica Neue"/>
                <a:cs typeface="Helvetica Neue"/>
                <a:sym typeface="Helvetica Neue"/>
              </a:defRPr>
            </a:lvl1pPr>
            <a:lvl2pPr marL="914400" marR="0" lvl="1" indent="-317500" algn="l" rtl="0">
              <a:lnSpc>
                <a:spcPct val="115000"/>
              </a:lnSpc>
              <a:spcBef>
                <a:spcPts val="1600"/>
              </a:spcBef>
              <a:spcAft>
                <a:spcPts val="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2pPr>
            <a:lvl3pPr marL="1371600" marR="0" lvl="2" indent="-317500" algn="l" rtl="0">
              <a:lnSpc>
                <a:spcPct val="115000"/>
              </a:lnSpc>
              <a:spcBef>
                <a:spcPts val="1600"/>
              </a:spcBef>
              <a:spcAft>
                <a:spcPts val="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3pPr>
            <a:lvl4pPr marL="1828800" marR="0" lvl="3" indent="-317500" algn="l" rtl="0">
              <a:lnSpc>
                <a:spcPct val="115000"/>
              </a:lnSpc>
              <a:spcBef>
                <a:spcPts val="1600"/>
              </a:spcBef>
              <a:spcAft>
                <a:spcPts val="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4pPr>
            <a:lvl5pPr marL="2286000" marR="0" lvl="4" indent="-317500" algn="l" rtl="0">
              <a:lnSpc>
                <a:spcPct val="115000"/>
              </a:lnSpc>
              <a:spcBef>
                <a:spcPts val="1600"/>
              </a:spcBef>
              <a:spcAft>
                <a:spcPts val="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5pPr>
            <a:lvl6pPr marL="2743200" marR="0" lvl="5" indent="-317500" algn="l" rtl="0">
              <a:lnSpc>
                <a:spcPct val="115000"/>
              </a:lnSpc>
              <a:spcBef>
                <a:spcPts val="1600"/>
              </a:spcBef>
              <a:spcAft>
                <a:spcPts val="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6pPr>
            <a:lvl7pPr marL="3200400" marR="0" lvl="6" indent="-317500" algn="l" rtl="0">
              <a:lnSpc>
                <a:spcPct val="115000"/>
              </a:lnSpc>
              <a:spcBef>
                <a:spcPts val="1600"/>
              </a:spcBef>
              <a:spcAft>
                <a:spcPts val="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7pPr>
            <a:lvl8pPr marL="3657600" marR="0" lvl="7" indent="-317500" algn="l" rtl="0">
              <a:lnSpc>
                <a:spcPct val="115000"/>
              </a:lnSpc>
              <a:spcBef>
                <a:spcPts val="1600"/>
              </a:spcBef>
              <a:spcAft>
                <a:spcPts val="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8pPr>
            <a:lvl9pPr marL="4114800" marR="0" lvl="8" indent="-317500" algn="l" rtl="0">
              <a:lnSpc>
                <a:spcPct val="115000"/>
              </a:lnSpc>
              <a:spcBef>
                <a:spcPts val="1600"/>
              </a:spcBef>
              <a:spcAft>
                <a:spcPts val="160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vis.globe.gov/tree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globe.gov/"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s://observer.globe.gov/" TargetMode="Externa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pMV9COMYtSg"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youtu.be/pMV9COMYtSg" TargetMode="External"/><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_pE26h4xluI"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youtu.be/_pE26h4xlui" TargetMode="External"/><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hyperlink" Target="https://go.usa.gov/xtE7w"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AdcU4O1Hwh0"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youtu.be/AdcU4O1Hwh0" TargetMode="Externa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hyperlink" Target="https://youtu.be/Ky6KhGLw1AU"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ZaUxc-AaI4Y"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youtu.be/ZaUxc-AaI4Y" TargetMode="Externa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https://scistarter.com/girlscouts/volunteer/landi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www.globe.gov/globe-community/globe-teams"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hyperlink" Target="https://www.globe.gov/globe-community/globe-teams" TargetMode="External"/><Relationship Id="rId3" Type="http://schemas.openxmlformats.org/officeDocument/2006/relationships/hyperlink" Target="https://observer.globe.gov/about/get-the-app" TargetMode="External"/><Relationship Id="rId7" Type="http://schemas.openxmlformats.org/officeDocument/2006/relationships/hyperlink" Target="https://youtu.be/ZaUxc-AaI4Y"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girlscouts.org/en/girl-scouts-at-home/activities-for-girls/for-every-girl/tree-promise.html" TargetMode="External"/><Relationship Id="rId5" Type="http://schemas.openxmlformats.org/officeDocument/2006/relationships/hyperlink" Target="https://worldview.earthdata.nasa.gov/" TargetMode="External"/><Relationship Id="rId4" Type="http://schemas.openxmlformats.org/officeDocument/2006/relationships/hyperlink" Target="https://vis.globe.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2" name="Title 1">
            <a:extLst>
              <a:ext uri="{FF2B5EF4-FFF2-40B4-BE49-F238E27FC236}">
                <a16:creationId xmlns:a16="http://schemas.microsoft.com/office/drawing/2014/main" id="{503A2D34-2F4B-1347-8272-6EFDD083B53E}"/>
              </a:ext>
            </a:extLst>
          </p:cNvPr>
          <p:cNvSpPr>
            <a:spLocks noGrp="1"/>
          </p:cNvSpPr>
          <p:nvPr>
            <p:ph type="ctrTitle"/>
          </p:nvPr>
        </p:nvSpPr>
        <p:spPr>
          <a:xfrm>
            <a:off x="2932900" y="4145659"/>
            <a:ext cx="6636000" cy="801300"/>
          </a:xfrm>
        </p:spPr>
        <p:txBody>
          <a:bodyPr/>
          <a:lstStyle/>
          <a:p>
            <a:r>
              <a:rPr lang="en-US" sz="4000" dirty="0">
                <a:latin typeface="DIN Condensed" pitchFamily="2" charset="0"/>
              </a:rPr>
              <a:t>Girl Scouts and GLOBE Observer</a:t>
            </a:r>
          </a:p>
        </p:txBody>
      </p:sp>
      <p:pic>
        <p:nvPicPr>
          <p:cNvPr id="113" name="GS Logo" descr="Girl scout logo"/>
          <p:cNvPicPr preferRelativeResize="0"/>
          <p:nvPr/>
        </p:nvPicPr>
        <p:blipFill rotWithShape="1">
          <a:blip r:embed="rId3">
            <a:alphaModFix/>
          </a:blip>
          <a:srcRect/>
          <a:stretch/>
        </p:blipFill>
        <p:spPr>
          <a:xfrm>
            <a:off x="1199037" y="233575"/>
            <a:ext cx="1338774" cy="1263576"/>
          </a:xfrm>
          <a:prstGeom prst="rect">
            <a:avLst/>
          </a:prstGeom>
          <a:noFill/>
          <a:ln>
            <a:noFill/>
          </a:ln>
        </p:spPr>
      </p:pic>
      <p:sp>
        <p:nvSpPr>
          <p:cNvPr id="119" name="And"/>
          <p:cNvSpPr txBox="1"/>
          <p:nvPr/>
        </p:nvSpPr>
        <p:spPr>
          <a:xfrm>
            <a:off x="2385400" y="1117150"/>
            <a:ext cx="5475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4500" b="1" i="0" u="none" strike="noStrike" cap="none">
                <a:solidFill>
                  <a:srgbClr val="38761D"/>
                </a:solidFill>
                <a:latin typeface="Helvetica Neue"/>
                <a:ea typeface="Helvetica Neue"/>
                <a:cs typeface="Helvetica Neue"/>
                <a:sym typeface="Helvetica Neue"/>
              </a:rPr>
              <a:t>&amp;</a:t>
            </a:r>
            <a:endParaRPr sz="4500" b="1" i="0" u="none" strike="noStrike" cap="none">
              <a:solidFill>
                <a:srgbClr val="38761D"/>
              </a:solidFill>
              <a:latin typeface="Helvetica Neue"/>
              <a:ea typeface="Helvetica Neue"/>
              <a:cs typeface="Helvetica Neue"/>
              <a:sym typeface="Helvetica Neue"/>
            </a:endParaRPr>
          </a:p>
        </p:txBody>
      </p:sp>
      <p:pic>
        <p:nvPicPr>
          <p:cNvPr id="115" name="GO Logo" descr="GLOBE Observer logo"/>
          <p:cNvPicPr preferRelativeResize="0"/>
          <p:nvPr/>
        </p:nvPicPr>
        <p:blipFill rotWithShape="1">
          <a:blip r:embed="rId4">
            <a:alphaModFix/>
          </a:blip>
          <a:srcRect/>
          <a:stretch/>
        </p:blipFill>
        <p:spPr>
          <a:xfrm>
            <a:off x="697650" y="1697975"/>
            <a:ext cx="2341550" cy="985000"/>
          </a:xfrm>
          <a:prstGeom prst="rect">
            <a:avLst/>
          </a:prstGeom>
          <a:noFill/>
          <a:ln>
            <a:noFill/>
          </a:ln>
        </p:spPr>
      </p:pic>
      <p:pic>
        <p:nvPicPr>
          <p:cNvPr id="118" name="App Screen" descr="Home screen of the GLOBE Observer app"/>
          <p:cNvPicPr preferRelativeResize="0">
            <a:picLocks noChangeAspect="1"/>
          </p:cNvPicPr>
          <p:nvPr/>
        </p:nvPicPr>
        <p:blipFill rotWithShape="1">
          <a:blip r:embed="rId5">
            <a:alphaModFix/>
            <a:extLst>
              <a:ext uri="{28A0092B-C50C-407E-A947-70E740481C1C}">
                <a14:useLocalDpi xmlns:a14="http://schemas.microsoft.com/office/drawing/2010/main"/>
              </a:ext>
            </a:extLst>
          </a:blip>
          <a:srcRect/>
          <a:stretch/>
        </p:blipFill>
        <p:spPr>
          <a:xfrm>
            <a:off x="3921661" y="163582"/>
            <a:ext cx="1397978" cy="3846940"/>
          </a:xfrm>
          <a:prstGeom prst="rect">
            <a:avLst/>
          </a:prstGeom>
          <a:noFill/>
          <a:ln>
            <a:noFill/>
          </a:ln>
        </p:spPr>
      </p:pic>
      <p:pic>
        <p:nvPicPr>
          <p:cNvPr id="117" name="Take Action" descr="Take Action patch"/>
          <p:cNvPicPr preferRelativeResize="0"/>
          <p:nvPr/>
        </p:nvPicPr>
        <p:blipFill rotWithShape="1">
          <a:blip r:embed="rId6">
            <a:alphaModFix/>
          </a:blip>
          <a:srcRect/>
          <a:stretch/>
        </p:blipFill>
        <p:spPr>
          <a:xfrm>
            <a:off x="5911976" y="163582"/>
            <a:ext cx="1371575" cy="1371575"/>
          </a:xfrm>
          <a:prstGeom prst="rect">
            <a:avLst/>
          </a:prstGeom>
          <a:noFill/>
          <a:ln>
            <a:noFill/>
          </a:ln>
        </p:spPr>
      </p:pic>
      <p:pic>
        <p:nvPicPr>
          <p:cNvPr id="116" name="TLACS" descr="Think Like a Citizen Scientist patch"/>
          <p:cNvPicPr preferRelativeResize="0"/>
          <p:nvPr/>
        </p:nvPicPr>
        <p:blipFill rotWithShape="1">
          <a:blip r:embed="rId7">
            <a:alphaModFix/>
          </a:blip>
          <a:srcRect/>
          <a:stretch/>
        </p:blipFill>
        <p:spPr>
          <a:xfrm>
            <a:off x="7362400" y="213104"/>
            <a:ext cx="1371575" cy="1371575"/>
          </a:xfrm>
          <a:prstGeom prst="rect">
            <a:avLst/>
          </a:prstGeom>
          <a:noFill/>
          <a:ln>
            <a:noFill/>
          </a:ln>
        </p:spPr>
      </p:pic>
      <p:pic>
        <p:nvPicPr>
          <p:cNvPr id="114" name="SciStarter Trees" descr="SciStarter project page for GLOBE Trees"/>
          <p:cNvPicPr preferRelativeResize="0">
            <a:picLocks noChangeAspect="1"/>
          </p:cNvPicPr>
          <p:nvPr/>
        </p:nvPicPr>
        <p:blipFill rotWithShape="1">
          <a:blip r:embed="rId8">
            <a:alphaModFix/>
          </a:blip>
          <a:srcRect/>
          <a:stretch/>
        </p:blipFill>
        <p:spPr>
          <a:xfrm>
            <a:off x="6206833" y="1535157"/>
            <a:ext cx="2158733" cy="238751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4" name="Title 3">
            <a:extLst>
              <a:ext uri="{FF2B5EF4-FFF2-40B4-BE49-F238E27FC236}">
                <a16:creationId xmlns:a16="http://schemas.microsoft.com/office/drawing/2014/main" id="{9F7F7610-DFC2-9D45-BFA5-DF8E079DD1AE}"/>
              </a:ext>
            </a:extLst>
          </p:cNvPr>
          <p:cNvSpPr>
            <a:spLocks noGrp="1"/>
          </p:cNvSpPr>
          <p:nvPr>
            <p:ph type="ctrTitle"/>
          </p:nvPr>
        </p:nvSpPr>
        <p:spPr>
          <a:xfrm>
            <a:off x="2889125" y="3325579"/>
            <a:ext cx="6636000" cy="801300"/>
          </a:xfrm>
        </p:spPr>
        <p:txBody>
          <a:bodyPr/>
          <a:lstStyle/>
          <a:p>
            <a:r>
              <a:rPr lang="en-US" sz="4000" dirty="0">
                <a:latin typeface="DIN Condensed" pitchFamily="2" charset="0"/>
              </a:rPr>
              <a:t>Observations </a:t>
            </a:r>
            <a:r>
              <a:rPr lang="en-US" sz="4000" dirty="0">
                <a:solidFill>
                  <a:srgbClr val="417236"/>
                </a:solidFill>
                <a:latin typeface="DIN Condensed" pitchFamily="2" charset="0"/>
              </a:rPr>
              <a:t>2</a:t>
            </a:r>
          </a:p>
        </p:txBody>
      </p:sp>
      <p:sp>
        <p:nvSpPr>
          <p:cNvPr id="13" name="Text">
            <a:extLst>
              <a:ext uri="{FF2B5EF4-FFF2-40B4-BE49-F238E27FC236}">
                <a16:creationId xmlns:a16="http://schemas.microsoft.com/office/drawing/2014/main" id="{1A6B7A47-02BA-4F44-89D6-F3617DC059D1}"/>
              </a:ext>
            </a:extLst>
          </p:cNvPr>
          <p:cNvSpPr txBox="1">
            <a:spLocks noGrp="1"/>
          </p:cNvSpPr>
          <p:nvPr>
            <p:ph type="subTitle" idx="1"/>
          </p:nvPr>
        </p:nvSpPr>
        <p:spPr>
          <a:xfrm>
            <a:off x="3032150" y="4122326"/>
            <a:ext cx="6636000" cy="405600"/>
          </a:xfrm>
          <a:prstGeom prst="rect">
            <a:avLst/>
          </a:prstGeom>
          <a:noFill/>
          <a:ln>
            <a:noFill/>
          </a:ln>
        </p:spPr>
        <p:txBody>
          <a:bodyPr spcFirstLastPara="1" wrap="square" lIns="91425" tIns="91425" rIns="91425" bIns="91425" anchor="t" anchorCtr="0">
            <a:noAutofit/>
          </a:bodyPr>
          <a:lstStyle/>
          <a:p>
            <a:pPr marL="457200" lvl="0" indent="-327025" algn="l" rtl="0">
              <a:lnSpc>
                <a:spcPct val="115000"/>
              </a:lnSpc>
              <a:spcBef>
                <a:spcPts val="0"/>
              </a:spcBef>
              <a:spcAft>
                <a:spcPts val="0"/>
              </a:spcAft>
              <a:buClr>
                <a:srgbClr val="FFFFFF"/>
              </a:buClr>
              <a:buSzPts val="1550"/>
              <a:buFont typeface="Arial"/>
              <a:buChar char="❏"/>
            </a:pPr>
            <a:r>
              <a:rPr lang="en" sz="16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What differences do you notice between these trees?</a:t>
            </a:r>
            <a:endParaRPr sz="16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457200" lvl="0" indent="-327025" algn="l" rtl="0">
              <a:lnSpc>
                <a:spcPct val="115000"/>
              </a:lnSpc>
              <a:spcBef>
                <a:spcPts val="0"/>
              </a:spcBef>
              <a:spcAft>
                <a:spcPts val="0"/>
              </a:spcAft>
              <a:buClr>
                <a:srgbClr val="FFFFFF"/>
              </a:buClr>
              <a:buSzPts val="1550"/>
              <a:buFont typeface="Arial"/>
              <a:buChar char="❏"/>
            </a:pPr>
            <a:r>
              <a:rPr lang="en" sz="16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What similarities?</a:t>
            </a:r>
            <a:endParaRPr sz="16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24" name="Tall Tree">
            <a:extLst>
              <a:ext uri="{FF2B5EF4-FFF2-40B4-BE49-F238E27FC236}">
                <a16:creationId xmlns:a16="http://schemas.microsoft.com/office/drawing/2014/main" id="{B7BBDF57-002F-FD4A-A005-CB815F25723A}"/>
              </a:ext>
            </a:extLst>
          </p:cNvPr>
          <p:cNvSpPr txBox="1"/>
          <p:nvPr/>
        </p:nvSpPr>
        <p:spPr>
          <a:xfrm>
            <a:off x="1844750" y="2298100"/>
            <a:ext cx="118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Helvetica Neue"/>
                <a:ea typeface="Helvetica Neue"/>
                <a:cs typeface="Helvetica Neue"/>
                <a:sym typeface="Helvetica Neue"/>
              </a:rPr>
              <a:t>Tall Tree</a:t>
            </a:r>
            <a:endParaRPr sz="1400" b="0" i="0" u="none" strike="noStrike" cap="none" dirty="0">
              <a:solidFill>
                <a:srgbClr val="000000"/>
              </a:solidFill>
              <a:latin typeface="Helvetica Neue"/>
              <a:ea typeface="Helvetica Neue"/>
              <a:cs typeface="Helvetica Neue"/>
              <a:sym typeface="Helvetica Neue"/>
            </a:endParaRPr>
          </a:p>
        </p:txBody>
      </p:sp>
      <p:pic>
        <p:nvPicPr>
          <p:cNvPr id="25" name="Tall Tree Image" descr="Image of a taller tree in front of a house">
            <a:extLst>
              <a:ext uri="{FF2B5EF4-FFF2-40B4-BE49-F238E27FC236}">
                <a16:creationId xmlns:a16="http://schemas.microsoft.com/office/drawing/2014/main" id="{E4201E99-E7C1-DB48-8529-CCB3E6EEB682}"/>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343025" y="153275"/>
            <a:ext cx="1725048" cy="2144149"/>
          </a:xfrm>
          <a:prstGeom prst="rect">
            <a:avLst/>
          </a:prstGeom>
          <a:noFill/>
          <a:ln w="19050" cap="flat" cmpd="sng">
            <a:solidFill>
              <a:srgbClr val="6AA84F"/>
            </a:solidFill>
            <a:prstDash val="solid"/>
            <a:round/>
            <a:headEnd type="none" w="sm" len="sm"/>
            <a:tailEnd type="none" w="sm" len="sm"/>
          </a:ln>
        </p:spPr>
      </p:pic>
      <p:sp>
        <p:nvSpPr>
          <p:cNvPr id="26" name="Short Tree">
            <a:extLst>
              <a:ext uri="{FF2B5EF4-FFF2-40B4-BE49-F238E27FC236}">
                <a16:creationId xmlns:a16="http://schemas.microsoft.com/office/drawing/2014/main" id="{3DA07E95-7AC5-0245-BB52-A3818C9460F7}"/>
              </a:ext>
            </a:extLst>
          </p:cNvPr>
          <p:cNvSpPr txBox="1"/>
          <p:nvPr/>
        </p:nvSpPr>
        <p:spPr>
          <a:xfrm>
            <a:off x="6114675" y="2371650"/>
            <a:ext cx="118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Helvetica Neue"/>
                <a:ea typeface="Helvetica Neue"/>
                <a:cs typeface="Helvetica Neue"/>
                <a:sym typeface="Helvetica Neue"/>
              </a:rPr>
              <a:t>Short Tree</a:t>
            </a:r>
            <a:endParaRPr sz="1400" b="0" i="0" u="none" strike="noStrike" cap="none" dirty="0">
              <a:solidFill>
                <a:srgbClr val="000000"/>
              </a:solidFill>
              <a:latin typeface="Helvetica Neue"/>
              <a:ea typeface="Helvetica Neue"/>
              <a:cs typeface="Helvetica Neue"/>
              <a:sym typeface="Helvetica Neue"/>
            </a:endParaRPr>
          </a:p>
        </p:txBody>
      </p:sp>
      <p:pic>
        <p:nvPicPr>
          <p:cNvPr id="27" name="Short Tree Image" descr="Image of a shorter tree">
            <a:extLst>
              <a:ext uri="{FF2B5EF4-FFF2-40B4-BE49-F238E27FC236}">
                <a16:creationId xmlns:a16="http://schemas.microsoft.com/office/drawing/2014/main" id="{57B43751-E0E5-7C45-BC77-5E038CF6D65B}"/>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5646900" y="359450"/>
            <a:ext cx="2025600" cy="2012201"/>
          </a:xfrm>
          <a:prstGeom prst="rect">
            <a:avLst/>
          </a:prstGeom>
          <a:noFill/>
          <a:ln w="19050" cap="flat" cmpd="sng">
            <a:solidFill>
              <a:srgbClr val="6AA84F"/>
            </a:solidFill>
            <a:prstDash val="solid"/>
            <a:round/>
            <a:headEnd type="none" w="sm" len="sm"/>
            <a:tailEnd type="none" w="sm" len="sm"/>
          </a:ln>
        </p:spPr>
      </p:pic>
      <p:sp>
        <p:nvSpPr>
          <p:cNvPr id="221" name="Pause text"/>
          <p:cNvSpPr txBox="1"/>
          <p:nvPr/>
        </p:nvSpPr>
        <p:spPr>
          <a:xfrm>
            <a:off x="3385750" y="636525"/>
            <a:ext cx="1963500" cy="15237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5900" b="1" dirty="0">
                <a:solidFill>
                  <a:srgbClr val="B45F06"/>
                </a:solidFill>
                <a:latin typeface="Helvetica Neue"/>
                <a:ea typeface="Helvetica Neue"/>
                <a:cs typeface="Helvetica Neue"/>
                <a:sym typeface="Helvetica Neue"/>
              </a:rPr>
              <a:t>II</a:t>
            </a:r>
            <a:endParaRPr sz="5900" b="1" dirty="0">
              <a:solidFill>
                <a:srgbClr val="B45F06"/>
              </a:solidFill>
              <a:latin typeface="Helvetica Neue"/>
              <a:ea typeface="Helvetica Neue"/>
              <a:cs typeface="Helvetica Neue"/>
              <a:sym typeface="Helvetica Neue"/>
            </a:endParaRPr>
          </a:p>
          <a:p>
            <a:pPr marL="0" lvl="0" indent="0" algn="ctr" rtl="0">
              <a:spcBef>
                <a:spcPts val="0"/>
              </a:spcBef>
              <a:spcAft>
                <a:spcPts val="0"/>
              </a:spcAft>
              <a:buNone/>
            </a:pPr>
            <a:r>
              <a:rPr lang="en" b="1" dirty="0">
                <a:solidFill>
                  <a:srgbClr val="B45F06"/>
                </a:solidFill>
                <a:latin typeface="Helvetica Neue"/>
                <a:ea typeface="Helvetica Neue"/>
                <a:cs typeface="Helvetica Neue"/>
                <a:sym typeface="Helvetica Neue"/>
              </a:rPr>
              <a:t>Press Pause while you discuss.</a:t>
            </a:r>
            <a:endParaRPr b="1" dirty="0">
              <a:solidFill>
                <a:srgbClr val="B45F06"/>
              </a:solidFill>
              <a:latin typeface="Helvetica Neue"/>
              <a:ea typeface="Helvetica Neue"/>
              <a:cs typeface="Helvetica Neue"/>
              <a:sym typeface="Helvetica Neue"/>
            </a:endParaRPr>
          </a:p>
        </p:txBody>
      </p:sp>
      <p:sp>
        <p:nvSpPr>
          <p:cNvPr id="222" name="Circle" descr="Pause symbol"/>
          <p:cNvSpPr/>
          <p:nvPr/>
        </p:nvSpPr>
        <p:spPr>
          <a:xfrm>
            <a:off x="4020763" y="830475"/>
            <a:ext cx="696600" cy="7233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Title"/>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Formulate a Question</a:t>
            </a:r>
            <a:endParaRPr sz="4000" dirty="0">
              <a:latin typeface="DIN Condensed" pitchFamily="2" charset="0"/>
            </a:endParaRPr>
          </a:p>
        </p:txBody>
      </p:sp>
      <p:sp>
        <p:nvSpPr>
          <p:cNvPr id="228" name="Subtitle"/>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dirty="0">
                <a:latin typeface="DIN Condensed" pitchFamily="2" charset="0"/>
              </a:rPr>
              <a:t>Can tree height tell you which tree is older?</a:t>
            </a:r>
            <a:endParaRPr dirty="0">
              <a:latin typeface="DIN Condensed" pitchFamily="2" charset="0"/>
            </a:endParaRPr>
          </a:p>
        </p:txBody>
      </p:sp>
      <p:pic>
        <p:nvPicPr>
          <p:cNvPr id="230" name="Image" descr="Diagram of the geometry of measuring tree height"/>
          <p:cNvPicPr preferRelativeResize="0"/>
          <p:nvPr/>
        </p:nvPicPr>
        <p:blipFill rotWithShape="1">
          <a:blip r:embed="rId3">
            <a:alphaModFix/>
          </a:blip>
          <a:srcRect/>
          <a:stretch/>
        </p:blipFill>
        <p:spPr>
          <a:xfrm>
            <a:off x="0" y="829325"/>
            <a:ext cx="6819525" cy="1619625"/>
          </a:xfrm>
          <a:prstGeom prst="rect">
            <a:avLst/>
          </a:prstGeom>
          <a:noFill/>
          <a:ln>
            <a:noFill/>
          </a:ln>
        </p:spPr>
      </p:pic>
      <p:sp>
        <p:nvSpPr>
          <p:cNvPr id="229" name="Question mark" descr="Question mark"/>
          <p:cNvSpPr txBox="1"/>
          <p:nvPr/>
        </p:nvSpPr>
        <p:spPr>
          <a:xfrm>
            <a:off x="6977875" y="239050"/>
            <a:ext cx="1623000" cy="2724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0"/>
              <a:buFont typeface="Arial"/>
              <a:buNone/>
            </a:pPr>
            <a:r>
              <a:rPr lang="en" sz="16500" b="1" i="0" u="none" strike="noStrike" cap="none" dirty="0">
                <a:solidFill>
                  <a:srgbClr val="000000"/>
                </a:solidFill>
                <a:latin typeface="Helvetica Neue"/>
                <a:ea typeface="Helvetica Neue"/>
                <a:cs typeface="Helvetica Neue"/>
                <a:sym typeface="Helvetica Neue"/>
              </a:rPr>
              <a:t>?</a:t>
            </a:r>
            <a:endParaRPr sz="16500" b="1"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Title"/>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Make a Hypothesis </a:t>
            </a:r>
            <a:r>
              <a:rPr lang="en" sz="4000" dirty="0">
                <a:solidFill>
                  <a:srgbClr val="417236"/>
                </a:solidFill>
                <a:latin typeface="DIN Condensed" pitchFamily="2" charset="0"/>
              </a:rPr>
              <a:t>1</a:t>
            </a:r>
            <a:endParaRPr sz="4000" dirty="0">
              <a:solidFill>
                <a:srgbClr val="417236"/>
              </a:solidFill>
              <a:latin typeface="DIN Condensed" pitchFamily="2" charset="0"/>
            </a:endParaRPr>
          </a:p>
        </p:txBody>
      </p:sp>
      <p:sp>
        <p:nvSpPr>
          <p:cNvPr id="10" name="Subtitle">
            <a:extLst>
              <a:ext uri="{FF2B5EF4-FFF2-40B4-BE49-F238E27FC236}">
                <a16:creationId xmlns:a16="http://schemas.microsoft.com/office/drawing/2014/main" id="{CE3BCC1B-DFC4-3F4B-9AE9-E3742F078B85}"/>
              </a:ext>
            </a:extLst>
          </p:cNvPr>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dirty="0">
                <a:latin typeface="DIN Condensed" pitchFamily="2" charset="0"/>
              </a:rPr>
              <a:t>Answer your question based on observations</a:t>
            </a:r>
            <a:endParaRPr dirty="0">
              <a:latin typeface="DIN Condensed" pitchFamily="2" charset="0"/>
            </a:endParaRPr>
          </a:p>
        </p:txBody>
      </p:sp>
      <p:sp>
        <p:nvSpPr>
          <p:cNvPr id="7" name="Text">
            <a:extLst>
              <a:ext uri="{FF2B5EF4-FFF2-40B4-BE49-F238E27FC236}">
                <a16:creationId xmlns:a16="http://schemas.microsoft.com/office/drawing/2014/main" id="{E4A79BFE-3236-174E-9B91-33ADA81C1ACF}"/>
              </a:ext>
            </a:extLst>
          </p:cNvPr>
          <p:cNvSpPr txBox="1">
            <a:spLocks/>
          </p:cNvSpPr>
          <p:nvPr/>
        </p:nvSpPr>
        <p:spPr>
          <a:xfrm>
            <a:off x="156100" y="230875"/>
            <a:ext cx="7074300" cy="27616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FFFFF"/>
              </a:buClr>
              <a:buSzPts val="2400"/>
              <a:buFont typeface="Oswald"/>
              <a:buNone/>
              <a:defRPr sz="2400" b="0" i="0" u="none" strike="noStrike" cap="none">
                <a:solidFill>
                  <a:srgbClr val="FFFFFF"/>
                </a:solidFill>
                <a:latin typeface="Oswald"/>
                <a:ea typeface="Oswald"/>
                <a:cs typeface="Oswald"/>
                <a:sym typeface="Oswald"/>
              </a:defRPr>
            </a:lvl1pPr>
            <a:lvl2pPr marL="914400" marR="0" lvl="1"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2pPr>
            <a:lvl3pPr marL="1371600" marR="0" lvl="2"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3pPr>
            <a:lvl4pPr marL="1828800" marR="0" lvl="3"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4pPr>
            <a:lvl5pPr marL="2286000" marR="0" lvl="4"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5pPr>
            <a:lvl6pPr marL="2743200" marR="0" lvl="5"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6pPr>
            <a:lvl7pPr marL="3200400" marR="0" lvl="6"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7pPr>
            <a:lvl8pPr marL="3657600" marR="0" lvl="7"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8pPr>
            <a:lvl9pPr marL="4114800" marR="0" lvl="8"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9pPr>
          </a:lstStyle>
          <a:p>
            <a:pPr marL="0" indent="0">
              <a:buClr>
                <a:srgbClr val="000000"/>
              </a:buClr>
              <a:buFont typeface="Arial"/>
              <a:buNone/>
            </a:pPr>
            <a:r>
              <a:rPr lang="en-US" sz="3750" b="1"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Can tree height tell you which tree is older?</a:t>
            </a:r>
          </a:p>
          <a:p>
            <a:pPr marL="1371600" indent="0">
              <a:lnSpc>
                <a:spcPct val="115000"/>
              </a:lnSpc>
              <a:buClr>
                <a:schemeClr val="dk1"/>
              </a:buClr>
              <a:buSzPts val="1100"/>
              <a:buFont typeface="Arial"/>
              <a:buNone/>
            </a:pPr>
            <a:r>
              <a:rPr lang="en-US" sz="3250" b="1"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1.</a:t>
            </a:r>
            <a:r>
              <a:rPr lang="en-US" sz="29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Times New Roman"/>
              </a:rPr>
              <a:t> 	</a:t>
            </a:r>
            <a:r>
              <a:rPr lang="en-US" sz="3250" dirty="0">
                <a:solidFill>
                  <a:srgbClr val="222222"/>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rPr>
              <a:t>Yes.</a:t>
            </a:r>
          </a:p>
          <a:p>
            <a:pPr marL="1371600" indent="0">
              <a:lnSpc>
                <a:spcPct val="115000"/>
              </a:lnSpc>
              <a:buClr>
                <a:schemeClr val="dk1"/>
              </a:buClr>
              <a:buSzPts val="1100"/>
              <a:buFont typeface="Arial"/>
              <a:buNone/>
            </a:pPr>
            <a:r>
              <a:rPr lang="en-US" sz="3250" b="1"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2.</a:t>
            </a:r>
            <a:r>
              <a:rPr lang="en-US" sz="29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Times New Roman"/>
              </a:rPr>
              <a:t> 	</a:t>
            </a:r>
            <a:r>
              <a:rPr lang="en-US" sz="3250" dirty="0">
                <a:solidFill>
                  <a:srgbClr val="222222"/>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rPr>
              <a:t>No.</a:t>
            </a:r>
            <a:endParaRPr lang="en-US" sz="2550" dirty="0">
              <a:solidFill>
                <a:srgbClr val="222222"/>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8" name="Image" descr="Artwork illustrating the angles needed to measure tree height">
            <a:extLst>
              <a:ext uri="{FF2B5EF4-FFF2-40B4-BE49-F238E27FC236}">
                <a16:creationId xmlns:a16="http://schemas.microsoft.com/office/drawing/2014/main" id="{77D25719-828E-364C-8C08-0783E14419B5}"/>
              </a:ext>
            </a:extLst>
          </p:cNvPr>
          <p:cNvPicPr preferRelativeResize="0"/>
          <p:nvPr/>
        </p:nvPicPr>
        <p:blipFill rotWithShape="1">
          <a:blip r:embed="rId3">
            <a:alphaModFix/>
            <a:extLst>
              <a:ext uri="{28A0092B-C50C-407E-A947-70E740481C1C}">
                <a14:useLocalDpi xmlns:a14="http://schemas.microsoft.com/office/drawing/2010/main"/>
              </a:ext>
            </a:extLst>
          </a:blip>
          <a:srcRect t="30812"/>
          <a:stretch/>
        </p:blipFill>
        <p:spPr>
          <a:xfrm>
            <a:off x="3160815" y="-29780"/>
            <a:ext cx="5143500" cy="355865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Title"/>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Make a Hypothesis </a:t>
            </a:r>
            <a:r>
              <a:rPr lang="en" sz="4000" dirty="0">
                <a:solidFill>
                  <a:srgbClr val="417236"/>
                </a:solidFill>
                <a:latin typeface="DIN Condensed" pitchFamily="2" charset="0"/>
              </a:rPr>
              <a:t>2</a:t>
            </a:r>
            <a:endParaRPr sz="4000" dirty="0">
              <a:solidFill>
                <a:srgbClr val="417236"/>
              </a:solidFill>
              <a:latin typeface="DIN Condensed" pitchFamily="2" charset="0"/>
            </a:endParaRPr>
          </a:p>
        </p:txBody>
      </p:sp>
      <p:sp>
        <p:nvSpPr>
          <p:cNvPr id="12" name="Subtitle">
            <a:extLst>
              <a:ext uri="{FF2B5EF4-FFF2-40B4-BE49-F238E27FC236}">
                <a16:creationId xmlns:a16="http://schemas.microsoft.com/office/drawing/2014/main" id="{BC8E52AF-77C0-D349-A344-65C400A9B3EE}"/>
              </a:ext>
            </a:extLst>
          </p:cNvPr>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dirty="0">
                <a:latin typeface="DIN Condensed" pitchFamily="2" charset="0"/>
              </a:rPr>
              <a:t>Answer your question based on observations</a:t>
            </a:r>
            <a:endParaRPr dirty="0">
              <a:latin typeface="DIN Condensed" pitchFamily="2" charset="0"/>
            </a:endParaRPr>
          </a:p>
        </p:txBody>
      </p:sp>
      <p:sp>
        <p:nvSpPr>
          <p:cNvPr id="13" name="Text">
            <a:extLst>
              <a:ext uri="{FF2B5EF4-FFF2-40B4-BE49-F238E27FC236}">
                <a16:creationId xmlns:a16="http://schemas.microsoft.com/office/drawing/2014/main" id="{63E02AB8-167D-E44C-BA13-5AAB58C9FD51}"/>
              </a:ext>
            </a:extLst>
          </p:cNvPr>
          <p:cNvSpPr txBox="1">
            <a:spLocks/>
          </p:cNvSpPr>
          <p:nvPr/>
        </p:nvSpPr>
        <p:spPr>
          <a:xfrm>
            <a:off x="156100" y="230875"/>
            <a:ext cx="7074300" cy="27616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FFFFF"/>
              </a:buClr>
              <a:buSzPts val="2400"/>
              <a:buFont typeface="Oswald"/>
              <a:buNone/>
              <a:defRPr sz="2400" b="0" i="0" u="none" strike="noStrike" cap="none">
                <a:solidFill>
                  <a:srgbClr val="FFFFFF"/>
                </a:solidFill>
                <a:latin typeface="Oswald"/>
                <a:ea typeface="Oswald"/>
                <a:cs typeface="Oswald"/>
                <a:sym typeface="Oswald"/>
              </a:defRPr>
            </a:lvl1pPr>
            <a:lvl2pPr marL="914400" marR="0" lvl="1"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2pPr>
            <a:lvl3pPr marL="1371600" marR="0" lvl="2"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3pPr>
            <a:lvl4pPr marL="1828800" marR="0" lvl="3"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4pPr>
            <a:lvl5pPr marL="2286000" marR="0" lvl="4"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5pPr>
            <a:lvl6pPr marL="2743200" marR="0" lvl="5"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6pPr>
            <a:lvl7pPr marL="3200400" marR="0" lvl="6"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7pPr>
            <a:lvl8pPr marL="3657600" marR="0" lvl="7"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8pPr>
            <a:lvl9pPr marL="4114800" marR="0" lvl="8"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9pPr>
          </a:lstStyle>
          <a:p>
            <a:pPr marL="0" indent="0">
              <a:buClr>
                <a:srgbClr val="000000"/>
              </a:buClr>
              <a:buFont typeface="Arial"/>
              <a:buNone/>
            </a:pPr>
            <a:r>
              <a:rPr lang="en-US" sz="3750" b="1"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Can tree height tell you which tree is older?</a:t>
            </a:r>
          </a:p>
          <a:p>
            <a:pPr marL="1371600" indent="0">
              <a:lnSpc>
                <a:spcPct val="115000"/>
              </a:lnSpc>
              <a:buClr>
                <a:schemeClr val="dk1"/>
              </a:buClr>
              <a:buSzPts val="1100"/>
              <a:buFont typeface="Arial"/>
              <a:buNone/>
            </a:pPr>
            <a:r>
              <a:rPr lang="en-US" sz="3250" b="1"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1.</a:t>
            </a:r>
            <a:r>
              <a:rPr lang="en-US" sz="29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Times New Roman"/>
              </a:rPr>
              <a:t> 	</a:t>
            </a:r>
            <a:r>
              <a:rPr lang="en-US" sz="3250" dirty="0">
                <a:solidFill>
                  <a:srgbClr val="222222"/>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rPr>
              <a:t>Yes.</a:t>
            </a:r>
          </a:p>
          <a:p>
            <a:pPr marL="1371600" indent="0">
              <a:lnSpc>
                <a:spcPct val="115000"/>
              </a:lnSpc>
              <a:buClr>
                <a:schemeClr val="dk1"/>
              </a:buClr>
              <a:buSzPts val="1100"/>
              <a:buFont typeface="Arial"/>
              <a:buNone/>
            </a:pPr>
            <a:r>
              <a:rPr lang="en-US" sz="3250" b="1"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2.</a:t>
            </a:r>
            <a:r>
              <a:rPr lang="en-US" sz="29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Times New Roman"/>
              </a:rPr>
              <a:t> 	</a:t>
            </a:r>
            <a:r>
              <a:rPr lang="en-US" sz="3250" dirty="0">
                <a:solidFill>
                  <a:srgbClr val="222222"/>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rPr>
              <a:t>No.</a:t>
            </a:r>
            <a:endParaRPr lang="en-US" sz="2550" dirty="0">
              <a:solidFill>
                <a:srgbClr val="222222"/>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4" name="Image" descr="Artwork illustrating the angles needed to measure tree height">
            <a:extLst>
              <a:ext uri="{FF2B5EF4-FFF2-40B4-BE49-F238E27FC236}">
                <a16:creationId xmlns:a16="http://schemas.microsoft.com/office/drawing/2014/main" id="{F1F8625C-E8B4-B54D-868C-E2E69C2FF9C3}"/>
              </a:ext>
            </a:extLst>
          </p:cNvPr>
          <p:cNvPicPr preferRelativeResize="0"/>
          <p:nvPr/>
        </p:nvPicPr>
        <p:blipFill rotWithShape="1">
          <a:blip r:embed="rId3">
            <a:alphaModFix/>
            <a:extLst>
              <a:ext uri="{28A0092B-C50C-407E-A947-70E740481C1C}">
                <a14:useLocalDpi xmlns:a14="http://schemas.microsoft.com/office/drawing/2010/main"/>
              </a:ext>
            </a:extLst>
          </a:blip>
          <a:srcRect t="30812"/>
          <a:stretch/>
        </p:blipFill>
        <p:spPr>
          <a:xfrm>
            <a:off x="3160815" y="-29780"/>
            <a:ext cx="5143500" cy="3558659"/>
          </a:xfrm>
          <a:prstGeom prst="rect">
            <a:avLst/>
          </a:prstGeom>
          <a:noFill/>
          <a:ln>
            <a:noFill/>
          </a:ln>
        </p:spPr>
      </p:pic>
      <p:sp>
        <p:nvSpPr>
          <p:cNvPr id="247" name="Pause text"/>
          <p:cNvSpPr txBox="1"/>
          <p:nvPr/>
        </p:nvSpPr>
        <p:spPr>
          <a:xfrm>
            <a:off x="3884425" y="1217100"/>
            <a:ext cx="1963500" cy="1523700"/>
          </a:xfrm>
          <a:prstGeom prst="rect">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5900" b="1" dirty="0">
                <a:solidFill>
                  <a:srgbClr val="417236"/>
                </a:solidFill>
                <a:latin typeface="Helvetica Neue"/>
                <a:ea typeface="Helvetica Neue"/>
                <a:cs typeface="Helvetica Neue"/>
                <a:sym typeface="Helvetica Neue"/>
              </a:rPr>
              <a:t>II</a:t>
            </a:r>
            <a:endParaRPr sz="5900" b="1" dirty="0">
              <a:solidFill>
                <a:srgbClr val="417236"/>
              </a:solidFill>
              <a:latin typeface="Helvetica Neue"/>
              <a:ea typeface="Helvetica Neue"/>
              <a:cs typeface="Helvetica Neue"/>
              <a:sym typeface="Helvetica Neue"/>
            </a:endParaRPr>
          </a:p>
          <a:p>
            <a:pPr marL="0" lvl="0" indent="0" algn="ctr" rtl="0">
              <a:spcBef>
                <a:spcPts val="0"/>
              </a:spcBef>
              <a:spcAft>
                <a:spcPts val="0"/>
              </a:spcAft>
              <a:buNone/>
            </a:pPr>
            <a:r>
              <a:rPr lang="en" b="1" dirty="0">
                <a:solidFill>
                  <a:srgbClr val="417236"/>
                </a:solidFill>
                <a:latin typeface="Helvetica Neue"/>
                <a:ea typeface="Helvetica Neue"/>
                <a:cs typeface="Helvetica Neue"/>
                <a:sym typeface="Helvetica Neue"/>
              </a:rPr>
              <a:t>Press Pause while you discuss.</a:t>
            </a:r>
            <a:endParaRPr b="1" dirty="0">
              <a:solidFill>
                <a:srgbClr val="417236"/>
              </a:solidFill>
              <a:latin typeface="Helvetica Neue"/>
              <a:ea typeface="Helvetica Neue"/>
              <a:cs typeface="Helvetica Neue"/>
              <a:sym typeface="Helvetica Neue"/>
            </a:endParaRPr>
          </a:p>
        </p:txBody>
      </p:sp>
      <p:sp>
        <p:nvSpPr>
          <p:cNvPr id="248" name="Circle" descr="Pause symbol"/>
          <p:cNvSpPr/>
          <p:nvPr/>
        </p:nvSpPr>
        <p:spPr>
          <a:xfrm>
            <a:off x="4507863" y="1387900"/>
            <a:ext cx="696600" cy="7233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3" name="Title 2">
            <a:extLst>
              <a:ext uri="{FF2B5EF4-FFF2-40B4-BE49-F238E27FC236}">
                <a16:creationId xmlns:a16="http://schemas.microsoft.com/office/drawing/2014/main" id="{F8C580AB-BC2C-794D-BBB6-1615DD21E782}"/>
              </a:ext>
            </a:extLst>
          </p:cNvPr>
          <p:cNvSpPr>
            <a:spLocks noGrp="1"/>
          </p:cNvSpPr>
          <p:nvPr>
            <p:ph type="ctrTitle"/>
          </p:nvPr>
        </p:nvSpPr>
        <p:spPr/>
        <p:txBody>
          <a:bodyPr/>
          <a:lstStyle/>
          <a:p>
            <a:r>
              <a:rPr lang="en-US" sz="4000" dirty="0">
                <a:latin typeface="DIN Condensed" pitchFamily="2" charset="0"/>
              </a:rPr>
              <a:t>Make a Hypothesis </a:t>
            </a:r>
            <a:r>
              <a:rPr lang="en-US" sz="4000" dirty="0">
                <a:solidFill>
                  <a:srgbClr val="417236"/>
                </a:solidFill>
                <a:latin typeface="DIN Condensed" pitchFamily="2" charset="0"/>
              </a:rPr>
              <a:t>3</a:t>
            </a:r>
          </a:p>
        </p:txBody>
      </p:sp>
      <p:sp>
        <p:nvSpPr>
          <p:cNvPr id="16" name="Subtitle">
            <a:extLst>
              <a:ext uri="{FF2B5EF4-FFF2-40B4-BE49-F238E27FC236}">
                <a16:creationId xmlns:a16="http://schemas.microsoft.com/office/drawing/2014/main" id="{7F7FFC7B-0713-924B-A74D-5BB5F41215BA}"/>
              </a:ext>
            </a:extLst>
          </p:cNvPr>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dirty="0">
                <a:latin typeface="DIN Condensed" pitchFamily="2" charset="0"/>
              </a:rPr>
              <a:t>Answer your question based on observations</a:t>
            </a:r>
            <a:endParaRPr dirty="0">
              <a:latin typeface="DIN Condensed" pitchFamily="2" charset="0"/>
            </a:endParaRPr>
          </a:p>
        </p:txBody>
      </p:sp>
      <p:sp>
        <p:nvSpPr>
          <p:cNvPr id="17" name="Text">
            <a:extLst>
              <a:ext uri="{FF2B5EF4-FFF2-40B4-BE49-F238E27FC236}">
                <a16:creationId xmlns:a16="http://schemas.microsoft.com/office/drawing/2014/main" id="{204173E1-3A77-2943-8A28-9B70884129FF}"/>
              </a:ext>
            </a:extLst>
          </p:cNvPr>
          <p:cNvSpPr txBox="1">
            <a:spLocks/>
          </p:cNvSpPr>
          <p:nvPr/>
        </p:nvSpPr>
        <p:spPr>
          <a:xfrm>
            <a:off x="156100" y="230875"/>
            <a:ext cx="7074300" cy="27616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FFFFF"/>
              </a:buClr>
              <a:buSzPts val="2400"/>
              <a:buFont typeface="Oswald"/>
              <a:buNone/>
              <a:defRPr sz="2400" b="0" i="0" u="none" strike="noStrike" cap="none">
                <a:solidFill>
                  <a:srgbClr val="FFFFFF"/>
                </a:solidFill>
                <a:latin typeface="Oswald"/>
                <a:ea typeface="Oswald"/>
                <a:cs typeface="Oswald"/>
                <a:sym typeface="Oswald"/>
              </a:defRPr>
            </a:lvl1pPr>
            <a:lvl2pPr marL="914400" marR="0" lvl="1"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2pPr>
            <a:lvl3pPr marL="1371600" marR="0" lvl="2"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3pPr>
            <a:lvl4pPr marL="1828800" marR="0" lvl="3"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4pPr>
            <a:lvl5pPr marL="2286000" marR="0" lvl="4"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5pPr>
            <a:lvl6pPr marL="2743200" marR="0" lvl="5"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6pPr>
            <a:lvl7pPr marL="3200400" marR="0" lvl="6"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7pPr>
            <a:lvl8pPr marL="3657600" marR="0" lvl="7"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8pPr>
            <a:lvl9pPr marL="4114800" marR="0" lvl="8" indent="-317500" algn="ctr" rtl="0">
              <a:lnSpc>
                <a:spcPct val="100000"/>
              </a:lnSpc>
              <a:spcBef>
                <a:spcPts val="0"/>
              </a:spcBef>
              <a:spcAft>
                <a:spcPts val="0"/>
              </a:spcAft>
              <a:buClr>
                <a:srgbClr val="FFFFFF"/>
              </a:buClr>
              <a:buSzPts val="2800"/>
              <a:buFont typeface="Helvetica Neue"/>
              <a:buNone/>
              <a:defRPr sz="2800" b="0" i="0" u="none" strike="noStrike" cap="none">
                <a:solidFill>
                  <a:srgbClr val="FFFFFF"/>
                </a:solidFill>
                <a:latin typeface="Helvetica Neue"/>
                <a:ea typeface="Helvetica Neue"/>
                <a:cs typeface="Helvetica Neue"/>
                <a:sym typeface="Helvetica Neue"/>
              </a:defRPr>
            </a:lvl9pPr>
          </a:lstStyle>
          <a:p>
            <a:pPr marL="0" indent="0">
              <a:buClr>
                <a:srgbClr val="000000"/>
              </a:buClr>
              <a:buFont typeface="Arial"/>
              <a:buNone/>
            </a:pPr>
            <a:r>
              <a:rPr lang="en-US" sz="3750" b="1"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Can tree height tell you which tree is older?</a:t>
            </a:r>
          </a:p>
          <a:p>
            <a:pPr marL="1371600" indent="0">
              <a:lnSpc>
                <a:spcPct val="115000"/>
              </a:lnSpc>
              <a:buClr>
                <a:schemeClr val="dk1"/>
              </a:buClr>
              <a:buSzPts val="1100"/>
              <a:buFont typeface="Arial"/>
              <a:buNone/>
            </a:pPr>
            <a:r>
              <a:rPr lang="en-US" sz="3250" b="1"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1.</a:t>
            </a:r>
            <a:r>
              <a:rPr lang="en-US" sz="29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Times New Roman"/>
              </a:rPr>
              <a:t> 	</a:t>
            </a:r>
            <a:r>
              <a:rPr lang="en-US" sz="3250" dirty="0">
                <a:solidFill>
                  <a:srgbClr val="222222"/>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rPr>
              <a:t>Yes.</a:t>
            </a:r>
          </a:p>
          <a:p>
            <a:pPr marL="1371600" indent="0">
              <a:lnSpc>
                <a:spcPct val="115000"/>
              </a:lnSpc>
              <a:buClr>
                <a:schemeClr val="dk1"/>
              </a:buClr>
              <a:buSzPts val="1100"/>
              <a:buFont typeface="Arial"/>
              <a:buNone/>
            </a:pPr>
            <a:r>
              <a:rPr lang="en-US" sz="3250" b="1"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2.</a:t>
            </a:r>
            <a:r>
              <a:rPr lang="en-US" sz="29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Times New Roman"/>
              </a:rPr>
              <a:t> 	</a:t>
            </a:r>
            <a:r>
              <a:rPr lang="en-US" sz="3250" dirty="0">
                <a:solidFill>
                  <a:srgbClr val="222222"/>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rPr>
              <a:t>No.</a:t>
            </a:r>
            <a:endParaRPr lang="en-US" sz="2550" dirty="0">
              <a:solidFill>
                <a:srgbClr val="222222"/>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8" name="Image" descr="Artwork illustrating the angles needed to measure tree height">
            <a:extLst>
              <a:ext uri="{FF2B5EF4-FFF2-40B4-BE49-F238E27FC236}">
                <a16:creationId xmlns:a16="http://schemas.microsoft.com/office/drawing/2014/main" id="{99F0C4E2-A615-5041-BFC6-29F47EA2556E}"/>
              </a:ext>
            </a:extLst>
          </p:cNvPr>
          <p:cNvPicPr preferRelativeResize="0"/>
          <p:nvPr/>
        </p:nvPicPr>
        <p:blipFill rotWithShape="1">
          <a:blip r:embed="rId3">
            <a:alphaModFix/>
            <a:extLst>
              <a:ext uri="{28A0092B-C50C-407E-A947-70E740481C1C}">
                <a14:useLocalDpi xmlns:a14="http://schemas.microsoft.com/office/drawing/2010/main"/>
              </a:ext>
            </a:extLst>
          </a:blip>
          <a:srcRect t="30812"/>
          <a:stretch/>
        </p:blipFill>
        <p:spPr>
          <a:xfrm>
            <a:off x="3160815" y="-29780"/>
            <a:ext cx="5143500" cy="3558659"/>
          </a:xfrm>
          <a:prstGeom prst="rect">
            <a:avLst/>
          </a:prstGeom>
          <a:noFill/>
          <a:ln>
            <a:noFill/>
          </a:ln>
        </p:spPr>
      </p:pic>
      <p:sp>
        <p:nvSpPr>
          <p:cNvPr id="257" name="Circle" descr="Circle around option 2, no."/>
          <p:cNvSpPr/>
          <p:nvPr/>
        </p:nvSpPr>
        <p:spPr>
          <a:xfrm>
            <a:off x="1534104" y="2099675"/>
            <a:ext cx="452400" cy="460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Title"/>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Was our hypothesis correct?</a:t>
            </a:r>
            <a:endParaRPr sz="4000" dirty="0">
              <a:latin typeface="DIN Condensed" pitchFamily="2" charset="0"/>
            </a:endParaRPr>
          </a:p>
        </p:txBody>
      </p:sp>
      <p:sp>
        <p:nvSpPr>
          <p:cNvPr id="263" name="Subtitle"/>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dirty="0">
                <a:latin typeface="DIN Condensed" pitchFamily="2" charset="0"/>
              </a:rPr>
              <a:t>Can tree height tell you which tree is older?</a:t>
            </a:r>
            <a:endParaRPr dirty="0">
              <a:latin typeface="DIN Condensed" pitchFamily="2" charset="0"/>
            </a:endParaRPr>
          </a:p>
        </p:txBody>
      </p:sp>
      <p:sp>
        <p:nvSpPr>
          <p:cNvPr id="264" name="Text"/>
          <p:cNvSpPr txBox="1"/>
          <p:nvPr/>
        </p:nvSpPr>
        <p:spPr>
          <a:xfrm>
            <a:off x="0" y="1546000"/>
            <a:ext cx="9144000" cy="635913"/>
          </a:xfrm>
          <a:prstGeom prst="rect">
            <a:avLst/>
          </a:prstGeom>
          <a:noFill/>
          <a:ln>
            <a:noFill/>
          </a:ln>
        </p:spPr>
        <p:txBody>
          <a:bodyPr spcFirstLastPara="1" wrap="square" lIns="91425" tIns="91425" rIns="91425" bIns="91425" anchor="t" anchorCtr="0">
            <a:spAutoFit/>
          </a:bodyPr>
          <a:lstStyle/>
          <a:p>
            <a:pPr marL="457200" marR="0" lvl="0" indent="0" algn="ctr" rtl="0">
              <a:lnSpc>
                <a:spcPct val="115000"/>
              </a:lnSpc>
              <a:spcBef>
                <a:spcPts val="0"/>
              </a:spcBef>
              <a:spcAft>
                <a:spcPts val="0"/>
              </a:spcAft>
              <a:buClr>
                <a:schemeClr val="dk1"/>
              </a:buClr>
              <a:buSzPts val="1100"/>
              <a:buFont typeface="Arial"/>
              <a:buNone/>
            </a:pPr>
            <a:r>
              <a:rPr lang="en" sz="2550" b="0" i="0" u="none" strike="noStrike" cap="none" dirty="0">
                <a:solidFill>
                  <a:srgbClr val="222222"/>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rPr>
              <a:t>I needed more information.</a:t>
            </a:r>
            <a:endParaRPr sz="14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 calcmode="lin" valueType="num">
                                      <p:cBhvr additive="base">
                                        <p:cTn id="7" dur="1000"/>
                                        <p:tgtEl>
                                          <p:spTgt spid="26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Title"/>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How can you tell how old a tree is?</a:t>
            </a:r>
            <a:endParaRPr sz="4000" dirty="0">
              <a:latin typeface="DIN Condensed" pitchFamily="2" charset="0"/>
            </a:endParaRPr>
          </a:p>
        </p:txBody>
      </p:sp>
      <p:sp>
        <p:nvSpPr>
          <p:cNvPr id="270" name="Subtitle"/>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dirty="0">
                <a:latin typeface="DIN Condensed" pitchFamily="2" charset="0"/>
              </a:rPr>
              <a:t>Tree rings. Trees gain rings every year.</a:t>
            </a:r>
            <a:endParaRPr dirty="0">
              <a:latin typeface="DIN Condensed" pitchFamily="2" charset="0"/>
            </a:endParaRPr>
          </a:p>
        </p:txBody>
      </p:sp>
      <p:pic>
        <p:nvPicPr>
          <p:cNvPr id="272" name="Tree1" descr="An example of a log sliced through and showing tree rings"/>
          <p:cNvPicPr preferRelativeResize="0"/>
          <p:nvPr/>
        </p:nvPicPr>
        <p:blipFill rotWithShape="1">
          <a:blip r:embed="rId3">
            <a:alphaModFix/>
          </a:blip>
          <a:srcRect/>
          <a:stretch/>
        </p:blipFill>
        <p:spPr>
          <a:xfrm>
            <a:off x="152400" y="152400"/>
            <a:ext cx="4307450" cy="2458811"/>
          </a:xfrm>
          <a:prstGeom prst="rect">
            <a:avLst/>
          </a:prstGeom>
          <a:noFill/>
          <a:ln>
            <a:noFill/>
          </a:ln>
        </p:spPr>
      </p:pic>
      <p:pic>
        <p:nvPicPr>
          <p:cNvPr id="271" name="Tree2" descr="A slice of tree trunk with age rings labeled one through five."/>
          <p:cNvPicPr preferRelativeResize="0"/>
          <p:nvPr/>
        </p:nvPicPr>
        <p:blipFill rotWithShape="1">
          <a:blip r:embed="rId4">
            <a:alphaModFix/>
          </a:blip>
          <a:srcRect/>
          <a:stretch/>
        </p:blipFill>
        <p:spPr>
          <a:xfrm>
            <a:off x="4612250" y="145800"/>
            <a:ext cx="4024759" cy="3601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76"/>
        <p:cNvGrpSpPr/>
        <p:nvPr/>
      </p:nvGrpSpPr>
      <p:grpSpPr>
        <a:xfrm>
          <a:off x="0" y="0"/>
          <a:ext cx="0" cy="0"/>
          <a:chOff x="0" y="0"/>
          <a:chExt cx="0" cy="0"/>
        </a:xfrm>
      </p:grpSpPr>
      <p:sp>
        <p:nvSpPr>
          <p:cNvPr id="277" name="Title"/>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200" dirty="0">
                <a:latin typeface="DIN Condensed" pitchFamily="2" charset="0"/>
              </a:rPr>
              <a:t>How do scientists know if their hypothesis is correct?</a:t>
            </a:r>
            <a:endParaRPr sz="3200" dirty="0">
              <a:latin typeface="DIN Condensed" pitchFamily="2" charset="0"/>
            </a:endParaRPr>
          </a:p>
        </p:txBody>
      </p:sp>
      <p:sp>
        <p:nvSpPr>
          <p:cNvPr id="278" name="Subtitle"/>
          <p:cNvSpPr txBox="1">
            <a:spLocks noGrp="1"/>
          </p:cNvSpPr>
          <p:nvPr>
            <p:ph type="body" idx="1"/>
          </p:nvPr>
        </p:nvSpPr>
        <p:spPr>
          <a:xfrm>
            <a:off x="2563176" y="733750"/>
            <a:ext cx="4260300" cy="629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sz="2100" dirty="0"/>
              <a:t>Collect and Analyze Data</a:t>
            </a:r>
            <a:endParaRPr sz="2100" dirty="0"/>
          </a:p>
        </p:txBody>
      </p:sp>
      <p:pic>
        <p:nvPicPr>
          <p:cNvPr id="279" name="Image" descr="A desktop showing a laptop, sheet of graphs, and a person writing in a notepad"/>
          <p:cNvPicPr preferRelativeResize="0"/>
          <p:nvPr/>
        </p:nvPicPr>
        <p:blipFill>
          <a:blip r:embed="rId3">
            <a:alphaModFix/>
          </a:blip>
          <a:stretch>
            <a:fillRect/>
          </a:stretch>
        </p:blipFill>
        <p:spPr>
          <a:xfrm>
            <a:off x="1848263" y="1384275"/>
            <a:ext cx="5447475" cy="36068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83"/>
        <p:cNvGrpSpPr/>
        <p:nvPr/>
      </p:nvGrpSpPr>
      <p:grpSpPr>
        <a:xfrm>
          <a:off x="0" y="0"/>
          <a:ext cx="0" cy="0"/>
          <a:chOff x="0" y="0"/>
          <a:chExt cx="0" cy="0"/>
        </a:xfrm>
      </p:grpSpPr>
      <p:sp>
        <p:nvSpPr>
          <p:cNvPr id="284" name="Title"/>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200" dirty="0">
                <a:latin typeface="DIN Condensed" pitchFamily="2" charset="0"/>
              </a:rPr>
              <a:t>Collect and Analyze Data</a:t>
            </a:r>
            <a:endParaRPr sz="3200" dirty="0">
              <a:latin typeface="DIN Condensed" pitchFamily="2" charset="0"/>
            </a:endParaRPr>
          </a:p>
        </p:txBody>
      </p:sp>
      <p:sp>
        <p:nvSpPr>
          <p:cNvPr id="285" name="Subtitle"/>
          <p:cNvSpPr txBox="1">
            <a:spLocks noGrp="1"/>
          </p:cNvSpPr>
          <p:nvPr>
            <p:ph type="body" idx="1"/>
          </p:nvPr>
        </p:nvSpPr>
        <p:spPr>
          <a:xfrm>
            <a:off x="311700" y="698975"/>
            <a:ext cx="4260300" cy="62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100" dirty="0"/>
              <a:t>Girl Scout Cookie Sales</a:t>
            </a:r>
            <a:endParaRPr sz="2100" dirty="0"/>
          </a:p>
        </p:txBody>
      </p:sp>
      <p:pic>
        <p:nvPicPr>
          <p:cNvPr id="295" name="Girl Scouts" descr="Girl Scouts at a table selling cookies"/>
          <p:cNvPicPr preferRelativeResize="0"/>
          <p:nvPr/>
        </p:nvPicPr>
        <p:blipFill>
          <a:blip r:embed="rId3">
            <a:alphaModFix/>
          </a:blip>
          <a:stretch>
            <a:fillRect/>
          </a:stretch>
        </p:blipFill>
        <p:spPr>
          <a:xfrm>
            <a:off x="3879048" y="272933"/>
            <a:ext cx="1548474" cy="1634875"/>
          </a:xfrm>
          <a:prstGeom prst="rect">
            <a:avLst/>
          </a:prstGeom>
          <a:noFill/>
          <a:ln w="38100" cap="flat" cmpd="sng">
            <a:solidFill>
              <a:schemeClr val="accent4"/>
            </a:solidFill>
            <a:prstDash val="solid"/>
            <a:round/>
            <a:headEnd type="none" w="sm" len="sm"/>
            <a:tailEnd type="none" w="sm" len="sm"/>
          </a:ln>
        </p:spPr>
      </p:pic>
      <p:pic>
        <p:nvPicPr>
          <p:cNvPr id="294" name="Search box" descr="Search bar to find cookie locations."/>
          <p:cNvPicPr preferRelativeResize="0"/>
          <p:nvPr/>
        </p:nvPicPr>
        <p:blipFill>
          <a:blip r:embed="rId4">
            <a:alphaModFix/>
          </a:blip>
          <a:stretch>
            <a:fillRect/>
          </a:stretch>
        </p:blipFill>
        <p:spPr>
          <a:xfrm>
            <a:off x="6072175" y="1141729"/>
            <a:ext cx="2860226" cy="746596"/>
          </a:xfrm>
          <a:prstGeom prst="rect">
            <a:avLst/>
          </a:prstGeom>
          <a:noFill/>
          <a:ln w="38100" cap="flat" cmpd="sng">
            <a:solidFill>
              <a:schemeClr val="accent4"/>
            </a:solidFill>
            <a:prstDash val="solid"/>
            <a:round/>
            <a:headEnd type="none" w="sm" len="sm"/>
            <a:tailEnd type="none" w="sm" len="sm"/>
          </a:ln>
        </p:spPr>
      </p:pic>
      <p:pic>
        <p:nvPicPr>
          <p:cNvPr id="288" name="Single Sale Graph" descr="A pie chart showing the boxes of cookes of each type from a single sale of five boxes: 20% tagalongs, 20% samoas, 20% do-si-dos and 40% samoas"/>
          <p:cNvPicPr preferRelativeResize="0"/>
          <p:nvPr/>
        </p:nvPicPr>
        <p:blipFill rotWithShape="1">
          <a:blip r:embed="rId5">
            <a:alphaModFix/>
          </a:blip>
          <a:srcRect/>
          <a:stretch/>
        </p:blipFill>
        <p:spPr>
          <a:xfrm>
            <a:off x="152400" y="2182850"/>
            <a:ext cx="4360250" cy="2633050"/>
          </a:xfrm>
          <a:prstGeom prst="rect">
            <a:avLst/>
          </a:prstGeom>
          <a:noFill/>
          <a:ln>
            <a:noFill/>
          </a:ln>
        </p:spPr>
      </p:pic>
      <p:sp>
        <p:nvSpPr>
          <p:cNvPr id="292" name="Single Sale"/>
          <p:cNvSpPr txBox="1"/>
          <p:nvPr/>
        </p:nvSpPr>
        <p:spPr>
          <a:xfrm>
            <a:off x="236750" y="2258350"/>
            <a:ext cx="1344300" cy="4311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Helvetica Neue"/>
                <a:ea typeface="Helvetica Neue"/>
                <a:cs typeface="Helvetica Neue"/>
                <a:sym typeface="Helvetica Neue"/>
              </a:rPr>
              <a:t>Single Sale</a:t>
            </a:r>
            <a:endParaRPr sz="1600" b="1" i="0" u="none" strike="noStrike" cap="none">
              <a:solidFill>
                <a:srgbClr val="000000"/>
              </a:solidFill>
              <a:latin typeface="Helvetica Neue"/>
              <a:ea typeface="Helvetica Neue"/>
              <a:cs typeface="Helvetica Neue"/>
              <a:sym typeface="Helvetica Neue"/>
            </a:endParaRPr>
          </a:p>
        </p:txBody>
      </p:sp>
      <p:sp>
        <p:nvSpPr>
          <p:cNvPr id="289" name="Single Sale Total"/>
          <p:cNvSpPr txBox="1"/>
          <p:nvPr/>
        </p:nvSpPr>
        <p:spPr>
          <a:xfrm>
            <a:off x="2544750" y="4469750"/>
            <a:ext cx="202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Total packages sold: 5</a:t>
            </a:r>
            <a:endParaRPr sz="1400" b="0" i="0" u="none" strike="noStrike" cap="none">
              <a:solidFill>
                <a:srgbClr val="000000"/>
              </a:solidFill>
              <a:latin typeface="Helvetica Neue"/>
              <a:ea typeface="Helvetica Neue"/>
              <a:cs typeface="Helvetica Neue"/>
              <a:sym typeface="Helvetica Neue"/>
            </a:endParaRPr>
          </a:p>
        </p:txBody>
      </p:sp>
      <p:pic>
        <p:nvPicPr>
          <p:cNvPr id="287" name="Troop Sales Graph" descr="A pie chart showing the boxes of cookes of each type from an entire troop of 1559 boxes: 6% lemon-ups, 7.9% trefoils, 6.2% do-si-dos, 21.9% samoas, 12.9% tagalongs, 36.2% thin mints, 5.5% s'mores, 3.5% toffee-tastic."/>
          <p:cNvPicPr preferRelativeResize="0"/>
          <p:nvPr/>
        </p:nvPicPr>
        <p:blipFill rotWithShape="1">
          <a:blip r:embed="rId6">
            <a:alphaModFix/>
            <a:extLst>
              <a:ext uri="{28A0092B-C50C-407E-A947-70E740481C1C}">
                <a14:useLocalDpi xmlns:a14="http://schemas.microsoft.com/office/drawing/2010/main"/>
              </a:ext>
            </a:extLst>
          </a:blip>
          <a:srcRect t="20597"/>
          <a:stretch/>
        </p:blipFill>
        <p:spPr>
          <a:xfrm>
            <a:off x="4622711" y="2179700"/>
            <a:ext cx="4309690" cy="2633050"/>
          </a:xfrm>
          <a:prstGeom prst="rect">
            <a:avLst/>
          </a:prstGeom>
          <a:noFill/>
          <a:ln>
            <a:noFill/>
          </a:ln>
        </p:spPr>
      </p:pic>
      <p:sp>
        <p:nvSpPr>
          <p:cNvPr id="291" name="Troop Sales"/>
          <p:cNvSpPr txBox="1"/>
          <p:nvPr/>
        </p:nvSpPr>
        <p:spPr>
          <a:xfrm>
            <a:off x="4771875" y="2235675"/>
            <a:ext cx="1445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Helvetica Neue"/>
                <a:ea typeface="Helvetica Neue"/>
                <a:cs typeface="Helvetica Neue"/>
                <a:sym typeface="Helvetica Neue"/>
              </a:rPr>
              <a:t>Troop Sales</a:t>
            </a:r>
            <a:endParaRPr sz="1600" b="1" i="0" u="none" strike="noStrike" cap="none">
              <a:solidFill>
                <a:srgbClr val="000000"/>
              </a:solidFill>
              <a:latin typeface="Helvetica Neue"/>
              <a:ea typeface="Helvetica Neue"/>
              <a:cs typeface="Helvetica Neue"/>
              <a:sym typeface="Helvetica Neue"/>
            </a:endParaRPr>
          </a:p>
        </p:txBody>
      </p:sp>
      <p:sp>
        <p:nvSpPr>
          <p:cNvPr id="290" name="Troop Sales total"/>
          <p:cNvSpPr txBox="1"/>
          <p:nvPr/>
        </p:nvSpPr>
        <p:spPr>
          <a:xfrm>
            <a:off x="6384900" y="4469750"/>
            <a:ext cx="244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Total packages sold: 1,559</a:t>
            </a:r>
            <a:endParaRPr sz="1400" b="0" i="0" u="none" strike="noStrike" cap="none">
              <a:solidFill>
                <a:srgbClr val="000000"/>
              </a:solidFill>
              <a:latin typeface="Helvetica Neue"/>
              <a:ea typeface="Helvetica Neue"/>
              <a:cs typeface="Helvetica Neue"/>
              <a:sym typeface="Helvetica Neue"/>
            </a:endParaRPr>
          </a:p>
        </p:txBody>
      </p:sp>
      <p:sp>
        <p:nvSpPr>
          <p:cNvPr id="293" name="Rectangle">
            <a:extLst>
              <a:ext uri="{C183D7F6-B498-43B3-948B-1728B52AA6E4}">
                <adec:decorative xmlns:adec="http://schemas.microsoft.com/office/drawing/2017/decorative" val="1"/>
              </a:ext>
            </a:extLst>
          </p:cNvPr>
          <p:cNvSpPr txBox="1"/>
          <p:nvPr/>
        </p:nvSpPr>
        <p:spPr>
          <a:xfrm>
            <a:off x="1773825" y="2258350"/>
            <a:ext cx="11457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Title"/>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Tree Height Data</a:t>
            </a:r>
            <a:endParaRPr sz="4000" dirty="0">
              <a:latin typeface="DIN Condensed" pitchFamily="2" charset="0"/>
            </a:endParaRPr>
          </a:p>
        </p:txBody>
      </p:sp>
      <p:pic>
        <p:nvPicPr>
          <p:cNvPr id="302" name="Map" descr="A map from the GLOBE Visualization System showing photos from the Trees tool taken around the world."/>
          <p:cNvPicPr preferRelativeResize="0"/>
          <p:nvPr/>
        </p:nvPicPr>
        <p:blipFill rotWithShape="1">
          <a:blip r:embed="rId3">
            <a:alphaModFix/>
          </a:blip>
          <a:srcRect/>
          <a:stretch/>
        </p:blipFill>
        <p:spPr>
          <a:xfrm>
            <a:off x="878125" y="159000"/>
            <a:ext cx="7187211" cy="3601100"/>
          </a:xfrm>
          <a:prstGeom prst="rect">
            <a:avLst/>
          </a:prstGeom>
          <a:noFill/>
          <a:ln>
            <a:noFill/>
          </a:ln>
        </p:spPr>
      </p:pic>
      <p:sp>
        <p:nvSpPr>
          <p:cNvPr id="5" name="URL">
            <a:extLst>
              <a:ext uri="{FF2B5EF4-FFF2-40B4-BE49-F238E27FC236}">
                <a16:creationId xmlns:a16="http://schemas.microsoft.com/office/drawing/2014/main" id="{5A5B4D35-3220-B447-9028-FBF6D8AA1E5C}"/>
              </a:ext>
            </a:extLst>
          </p:cNvPr>
          <p:cNvSpPr txBox="1"/>
          <p:nvPr/>
        </p:nvSpPr>
        <p:spPr>
          <a:xfrm>
            <a:off x="2947000" y="4522534"/>
            <a:ext cx="4732316" cy="369332"/>
          </a:xfrm>
          <a:prstGeom prst="rect">
            <a:avLst/>
          </a:prstGeom>
          <a:noFill/>
        </p:spPr>
        <p:txBody>
          <a:bodyPr wrap="square">
            <a:spAutoFit/>
          </a:bodyPr>
          <a:lstStyle/>
          <a:p>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https://vis.globe.gov/trees</a:t>
            </a:r>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Title"/>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NASA GLOBE and Girl Scouts</a:t>
            </a:r>
            <a:endParaRPr sz="4000" dirty="0">
              <a:latin typeface="DIN Condensed" pitchFamily="2" charset="0"/>
            </a:endParaRPr>
          </a:p>
        </p:txBody>
      </p:sp>
      <p:sp>
        <p:nvSpPr>
          <p:cNvPr id="125" name="Subtitle"/>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dirty="0">
                <a:latin typeface="DIN Condensed" pitchFamily="2" charset="0"/>
              </a:rPr>
              <a:t>GLOBE Observer Trees Tool: Think Like a Citizen Scientist</a:t>
            </a:r>
            <a:endParaRPr dirty="0">
              <a:latin typeface="DIN Condensed" pitchFamily="2" charset="0"/>
            </a:endParaRPr>
          </a:p>
        </p:txBody>
      </p:sp>
      <p:sp>
        <p:nvSpPr>
          <p:cNvPr id="126" name="GLOBE Text"/>
          <p:cNvSpPr txBox="1"/>
          <p:nvPr/>
        </p:nvSpPr>
        <p:spPr>
          <a:xfrm>
            <a:off x="1059124" y="146300"/>
            <a:ext cx="7988623" cy="1429207"/>
          </a:xfrm>
          <a:prstGeom prst="rect">
            <a:avLst/>
          </a:prstGeom>
          <a:noFill/>
          <a:ln>
            <a:noFill/>
          </a:ln>
        </p:spPr>
        <p:txBody>
          <a:bodyPr spcFirstLastPara="1" wrap="square" lIns="91425" tIns="91425" rIns="91425" bIns="91425" anchor="t" anchorCtr="0">
            <a:spAutoFit/>
          </a:bodyPr>
          <a:lstStyle/>
          <a:p>
            <a:pPr marL="1143000" marR="0" lvl="0" indent="0" rtl="0">
              <a:lnSpc>
                <a:spcPct val="106000"/>
              </a:lnSpc>
              <a:spcBef>
                <a:spcPts val="0"/>
              </a:spcBef>
              <a:spcAft>
                <a:spcPts val="800"/>
              </a:spcAft>
              <a:buClr>
                <a:srgbClr val="000000"/>
              </a:buClr>
              <a:buSzPts val="1500"/>
              <a:buFont typeface="Arial"/>
              <a:buNone/>
            </a:pPr>
            <a:r>
              <a:rPr lang="en" b="0" i="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The</a:t>
            </a:r>
            <a:r>
              <a:rPr lang="en" b="0" i="0" u="none" strike="noStrike" cap="none" dirty="0">
                <a:solidFill>
                  <a:schemeClr val="dk1"/>
                </a:solidFill>
                <a:uFill>
                  <a:noFill/>
                </a:uFill>
                <a:latin typeface="Helvetica Neue" panose="02000503000000020004" pitchFamily="2" charset="0"/>
                <a:ea typeface="Helvetica Neue" panose="02000503000000020004" pitchFamily="2" charset="0"/>
                <a:cs typeface="Helvetica Neue" panose="02000503000000020004" pitchFamily="2" charset="0"/>
                <a:sym typeface="Calibri"/>
                <a:hlinkClick r:id="rId3">
                  <a:extLst>
                    <a:ext uri="{A12FA001-AC4F-418D-AE19-62706E023703}">
                      <ahyp:hlinkClr xmlns:ahyp="http://schemas.microsoft.com/office/drawing/2018/hyperlinkcolor" val="tx"/>
                    </a:ext>
                  </a:extLst>
                </a:hlinkClick>
              </a:rPr>
              <a:t> </a:t>
            </a:r>
            <a:r>
              <a:rPr lang="en" b="0" i="1" u="sng" strike="noStrike" cap="none" dirty="0">
                <a:solidFill>
                  <a:srgbClr val="0000FF"/>
                </a:solidFill>
                <a:latin typeface="Helvetica Neue" panose="02000503000000020004" pitchFamily="2" charset="0"/>
                <a:ea typeface="Helvetica Neue" panose="02000503000000020004" pitchFamily="2" charset="0"/>
                <a:cs typeface="Helvetica Neue" panose="02000503000000020004" pitchFamily="2" charset="0"/>
                <a:sym typeface="Calibri"/>
                <a:hlinkClick r:id="rId3">
                  <a:extLst>
                    <a:ext uri="{A12FA001-AC4F-418D-AE19-62706E023703}">
                      <ahyp:hlinkClr xmlns:ahyp="http://schemas.microsoft.com/office/drawing/2018/hyperlinkcolor" val="tx"/>
                    </a:ext>
                  </a:extLst>
                </a:hlinkClick>
              </a:rPr>
              <a:t>Global Learning and Observations to Benefit the Environment (GLOBE) Program</a:t>
            </a:r>
            <a:r>
              <a:rPr lang="en" b="0" i="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 is an international science and education program that provides students and the public worldwide with the opportunity to participate in data collection and the scientific process and contribute meaningfully to our understanding of the Earth system and global environment.  </a:t>
            </a:r>
            <a:endParaRPr sz="16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28" name="GLOBE logo" descr="GLOBE Program logo"/>
          <p:cNvPicPr preferRelativeResize="0"/>
          <p:nvPr/>
        </p:nvPicPr>
        <p:blipFill rotWithShape="1">
          <a:blip r:embed="rId4">
            <a:alphaModFix/>
          </a:blip>
          <a:srcRect/>
          <a:stretch/>
        </p:blipFill>
        <p:spPr>
          <a:xfrm>
            <a:off x="509325" y="260775"/>
            <a:ext cx="1352550" cy="1085850"/>
          </a:xfrm>
          <a:prstGeom prst="rect">
            <a:avLst/>
          </a:prstGeom>
          <a:noFill/>
          <a:ln>
            <a:noFill/>
          </a:ln>
        </p:spPr>
      </p:pic>
      <p:sp>
        <p:nvSpPr>
          <p:cNvPr id="127" name="GO Text"/>
          <p:cNvSpPr txBox="1"/>
          <p:nvPr/>
        </p:nvSpPr>
        <p:spPr>
          <a:xfrm>
            <a:off x="1029975" y="1526850"/>
            <a:ext cx="7809600" cy="1303916"/>
          </a:xfrm>
          <a:prstGeom prst="rect">
            <a:avLst/>
          </a:prstGeom>
          <a:noFill/>
          <a:ln>
            <a:noFill/>
          </a:ln>
        </p:spPr>
        <p:txBody>
          <a:bodyPr spcFirstLastPara="1" wrap="square" lIns="91425" tIns="91425" rIns="91425" bIns="91425" anchor="t" anchorCtr="0">
            <a:spAutoFit/>
          </a:bodyPr>
          <a:lstStyle/>
          <a:p>
            <a:pPr marL="1143000" marR="0" lvl="0" indent="0" algn="l" rtl="0">
              <a:lnSpc>
                <a:spcPct val="115000"/>
              </a:lnSpc>
              <a:spcBef>
                <a:spcPts val="0"/>
              </a:spcBef>
              <a:spcAft>
                <a:spcPts val="1000"/>
              </a:spcAft>
              <a:buClr>
                <a:srgbClr val="000000"/>
              </a:buClr>
              <a:buSzPts val="1500"/>
              <a:buFont typeface="Arial"/>
              <a:buNone/>
            </a:pPr>
            <a:r>
              <a:rPr lang="en" b="0" i="0"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rPr>
              <a:t>The</a:t>
            </a:r>
            <a:r>
              <a:rPr lang="en" b="0" i="0" u="none" strike="noStrike" cap="none" dirty="0">
                <a:solidFill>
                  <a:schemeClr val="dk1"/>
                </a:solidFill>
                <a:highlight>
                  <a:srgbClr val="FFFFFF"/>
                </a:highlight>
                <a:uFill>
                  <a:noFill/>
                </a:uFill>
                <a:latin typeface="Helvetica Neue" panose="02000503000000020004" pitchFamily="2" charset="0"/>
                <a:ea typeface="Helvetica Neue" panose="02000503000000020004" pitchFamily="2" charset="0"/>
                <a:cs typeface="Helvetica Neue" panose="02000503000000020004" pitchFamily="2" charset="0"/>
                <a:sym typeface="Calibri"/>
                <a:hlinkClick r:id="rId5">
                  <a:extLst>
                    <a:ext uri="{A12FA001-AC4F-418D-AE19-62706E023703}">
                      <ahyp:hlinkClr xmlns:ahyp="http://schemas.microsoft.com/office/drawing/2018/hyperlinkcolor" val="tx"/>
                    </a:ext>
                  </a:extLst>
                </a:hlinkClick>
              </a:rPr>
              <a:t> </a:t>
            </a:r>
            <a:r>
              <a:rPr lang="en" b="0" i="1" u="sng" strike="noStrike" cap="none"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hlinkClick r:id="rId5">
                  <a:extLst>
                    <a:ext uri="{A12FA001-AC4F-418D-AE19-62706E023703}">
                      <ahyp:hlinkClr xmlns:ahyp="http://schemas.microsoft.com/office/drawing/2018/hyperlinkcolor" val="tx"/>
                    </a:ext>
                  </a:extLst>
                </a:hlinkClick>
              </a:rPr>
              <a:t>GLOBE Observer</a:t>
            </a:r>
            <a:r>
              <a:rPr lang="en" b="0" i="0"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rPr>
              <a:t> app is a GLOBE’s data entry tool that allows an international network of citizen scientists to work together to learn more about our shared environment and changing climate. </a:t>
            </a:r>
            <a:r>
              <a:rPr lang="en" b="0" i="1"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rPr>
              <a:t>GLOBE Observer</a:t>
            </a:r>
            <a:r>
              <a:rPr lang="en" b="0" i="0"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rPr>
              <a:t> currently accepts observations of Clouds, Mosquito Habitats, Land Cover and Trees.</a:t>
            </a:r>
            <a:endParaRPr sz="1600" b="0" i="0" u="none" strike="noStrike" cap="none" dirty="0">
              <a:solidFill>
                <a:srgbClr val="000000"/>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29" name="GO Logo" descr="GLOBE Observer logo"/>
          <p:cNvPicPr preferRelativeResize="0"/>
          <p:nvPr/>
        </p:nvPicPr>
        <p:blipFill rotWithShape="1">
          <a:blip r:embed="rId6">
            <a:alphaModFix/>
          </a:blip>
          <a:srcRect/>
          <a:stretch/>
        </p:blipFill>
        <p:spPr>
          <a:xfrm>
            <a:off x="509325" y="1658025"/>
            <a:ext cx="1352550" cy="571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Title"/>
          <p:cNvSpPr txBox="1">
            <a:spLocks noGrp="1"/>
          </p:cNvSpPr>
          <p:nvPr>
            <p:ph type="ctrTitle"/>
          </p:nvPr>
        </p:nvSpPr>
        <p:spPr>
          <a:xfrm>
            <a:off x="2828246" y="3809790"/>
            <a:ext cx="6636000" cy="801300"/>
          </a:xfrm>
          <a:prstGeom prst="rect">
            <a:avLst/>
          </a:prstGeom>
          <a:noFill/>
          <a:ln>
            <a:noFill/>
          </a:ln>
        </p:spPr>
        <p:txBody>
          <a:bodyPr spcFirstLastPara="1" wrap="square" lIns="91425" tIns="91425" rIns="91425" bIns="91425" anchor="b" anchorCtr="0">
            <a:noAutofit/>
          </a:bodyPr>
          <a:lstStyle/>
          <a:p>
            <a:r>
              <a:rPr lang="en" sz="4000" dirty="0">
                <a:latin typeface="DIN Condensed" pitchFamily="2" charset="0"/>
              </a:rPr>
              <a:t>GLOBE Observer: </a:t>
            </a:r>
            <a:r>
              <a:rPr lang="en-US" dirty="0">
                <a:latin typeface="DIN Condensed" pitchFamily="2" charset="0"/>
              </a:rPr>
              <a:t>Tree Height</a:t>
            </a:r>
            <a:endParaRPr sz="4000" dirty="0">
              <a:latin typeface="DIN Condensed" pitchFamily="2" charset="0"/>
            </a:endParaRPr>
          </a:p>
        </p:txBody>
      </p:sp>
      <p:pic>
        <p:nvPicPr>
          <p:cNvPr id="309" name="Image" descr="A still from the GLOBE Observer: Tree Height video showing a tree against a sky at sunset.">
            <a:hlinkClick r:id="rId3"/>
          </p:cNvPr>
          <p:cNvPicPr preferRelativeResize="0"/>
          <p:nvPr/>
        </p:nvPicPr>
        <p:blipFill rotWithShape="1">
          <a:blip r:embed="rId4">
            <a:alphaModFix/>
          </a:blip>
          <a:srcRect/>
          <a:stretch/>
        </p:blipFill>
        <p:spPr>
          <a:xfrm>
            <a:off x="2286000" y="152400"/>
            <a:ext cx="4572000" cy="3429000"/>
          </a:xfrm>
          <a:prstGeom prst="rect">
            <a:avLst/>
          </a:prstGeom>
          <a:noFill/>
          <a:ln>
            <a:noFill/>
          </a:ln>
        </p:spPr>
      </p:pic>
      <p:sp>
        <p:nvSpPr>
          <p:cNvPr id="6" name="URL">
            <a:extLst>
              <a:ext uri="{FF2B5EF4-FFF2-40B4-BE49-F238E27FC236}">
                <a16:creationId xmlns:a16="http://schemas.microsoft.com/office/drawing/2014/main" id="{96A88FBA-02AF-2B47-987B-B298085BEC9D}"/>
              </a:ext>
            </a:extLst>
          </p:cNvPr>
          <p:cNvSpPr txBox="1"/>
          <p:nvPr/>
        </p:nvSpPr>
        <p:spPr>
          <a:xfrm>
            <a:off x="2828246" y="4470148"/>
            <a:ext cx="4732316" cy="369332"/>
          </a:xfrm>
          <a:prstGeom prst="rect">
            <a:avLst/>
          </a:prstGeom>
          <a:noFill/>
        </p:spPr>
        <p:txBody>
          <a:bodyPr wrap="square">
            <a:spAutoFit/>
          </a:bodyPr>
          <a:lstStyle/>
          <a:p>
            <a:r>
              <a:rPr lang="en-US" sz="18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https://youtu.be/pMV9COMYtSg</a:t>
            </a:r>
            <a:r>
              <a:rPr lang="en-US" sz="18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1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Title"/>
          <p:cNvSpPr txBox="1">
            <a:spLocks noGrp="1"/>
          </p:cNvSpPr>
          <p:nvPr>
            <p:ph type="ctrTitle"/>
          </p:nvPr>
        </p:nvSpPr>
        <p:spPr>
          <a:xfrm>
            <a:off x="2828247" y="3881641"/>
            <a:ext cx="6636000" cy="737352"/>
          </a:xfrm>
          <a:prstGeom prst="rect">
            <a:avLst/>
          </a:prstGeom>
          <a:noFill/>
          <a:ln>
            <a:noFill/>
          </a:ln>
        </p:spPr>
        <p:txBody>
          <a:bodyPr spcFirstLastPara="1" wrap="square" lIns="91425" tIns="91425" rIns="91425" bIns="91425" anchor="b" anchorCtr="0">
            <a:noAutofit/>
          </a:bodyPr>
          <a:lstStyle/>
          <a:p>
            <a:r>
              <a:rPr lang="en" sz="4000" dirty="0">
                <a:latin typeface="DIN Condensed" pitchFamily="2" charset="0"/>
              </a:rPr>
              <a:t>GLOBE Observer </a:t>
            </a:r>
            <a:r>
              <a:rPr lang="en-US" sz="4000" dirty="0">
                <a:latin typeface="DIN Condensed" pitchFamily="2" charset="0"/>
              </a:rPr>
              <a:t>Trees Tool</a:t>
            </a:r>
            <a:endParaRPr sz="4000" dirty="0">
              <a:latin typeface="DIN Condensed" pitchFamily="2" charset="0"/>
            </a:endParaRPr>
          </a:p>
        </p:txBody>
      </p:sp>
      <p:pic>
        <p:nvPicPr>
          <p:cNvPr id="316" name="Image" descr="A still from the Trees promo video showing a person aiming their phone at the base of a tree as part of measuring tree height.">
            <a:hlinkClick r:id="rId3"/>
          </p:cNvPr>
          <p:cNvPicPr preferRelativeResize="0"/>
          <p:nvPr/>
        </p:nvPicPr>
        <p:blipFill rotWithShape="1">
          <a:blip r:embed="rId4">
            <a:alphaModFix/>
          </a:blip>
          <a:srcRect/>
          <a:stretch/>
        </p:blipFill>
        <p:spPr>
          <a:xfrm>
            <a:off x="2286000" y="168248"/>
            <a:ext cx="4572000" cy="3429000"/>
          </a:xfrm>
          <a:prstGeom prst="rect">
            <a:avLst/>
          </a:prstGeom>
          <a:noFill/>
          <a:ln>
            <a:noFill/>
          </a:ln>
        </p:spPr>
      </p:pic>
      <p:sp>
        <p:nvSpPr>
          <p:cNvPr id="5" name="URL">
            <a:extLst>
              <a:ext uri="{FF2B5EF4-FFF2-40B4-BE49-F238E27FC236}">
                <a16:creationId xmlns:a16="http://schemas.microsoft.com/office/drawing/2014/main" id="{908DBA6B-0C72-024A-B347-4BC484195E2C}"/>
              </a:ext>
            </a:extLst>
          </p:cNvPr>
          <p:cNvSpPr txBox="1"/>
          <p:nvPr/>
        </p:nvSpPr>
        <p:spPr>
          <a:xfrm>
            <a:off x="2828246" y="4470148"/>
            <a:ext cx="4732316" cy="369332"/>
          </a:xfrm>
          <a:prstGeom prst="rect">
            <a:avLst/>
          </a:prstGeom>
          <a:noFill/>
        </p:spPr>
        <p:txBody>
          <a:bodyPr wrap="square">
            <a:spAutoFit/>
          </a:bodyPr>
          <a:lstStyle/>
          <a:p>
            <a:r>
              <a:rPr lang="en-US" sz="18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https://youtu.be/_pE26h4xlui</a:t>
            </a:r>
            <a:r>
              <a:rPr lang="en-US" sz="18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2" name="Title 1">
            <a:extLst>
              <a:ext uri="{FF2B5EF4-FFF2-40B4-BE49-F238E27FC236}">
                <a16:creationId xmlns:a16="http://schemas.microsoft.com/office/drawing/2014/main" id="{2875EDDE-C45A-4F41-A5BF-CDB35D1C47CE}"/>
              </a:ext>
            </a:extLst>
          </p:cNvPr>
          <p:cNvSpPr>
            <a:spLocks noGrp="1"/>
          </p:cNvSpPr>
          <p:nvPr>
            <p:ph type="ctrTitle"/>
          </p:nvPr>
        </p:nvSpPr>
        <p:spPr>
          <a:xfrm>
            <a:off x="1470674" y="-250452"/>
            <a:ext cx="6636000" cy="801300"/>
          </a:xfrm>
        </p:spPr>
        <p:txBody>
          <a:bodyPr/>
          <a:lstStyle/>
          <a:p>
            <a:r>
              <a:rPr lang="en-US" sz="2800" dirty="0">
                <a:solidFill>
                  <a:srgbClr val="000000"/>
                </a:solidFill>
                <a:latin typeface="DIN Condensed" pitchFamily="2" charset="0"/>
                <a:ea typeface="Helvetica Neue"/>
                <a:cs typeface="Helvetica Neue"/>
                <a:sym typeface="Helvetica Neue"/>
              </a:rPr>
              <a:t>The Hand-Held Clinometer for Measuring Tree Height</a:t>
            </a:r>
            <a:endParaRPr lang="en-US" sz="2800" dirty="0">
              <a:latin typeface="DIN Condensed" pitchFamily="2" charset="0"/>
            </a:endParaRPr>
          </a:p>
        </p:txBody>
      </p:sp>
      <p:sp>
        <p:nvSpPr>
          <p:cNvPr id="324" name="Text"/>
          <p:cNvSpPr txBox="1"/>
          <p:nvPr/>
        </p:nvSpPr>
        <p:spPr>
          <a:xfrm>
            <a:off x="2852912" y="3803947"/>
            <a:ext cx="5992200"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600" b="1"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rPr>
              <a:t>Clinometer:</a:t>
            </a:r>
            <a:r>
              <a:rPr lang="en" sz="16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rPr>
              <a:t> an instrument used for measuring the angle of elevation of slopes. A clinometer can be used to measure the heights of trees, poles, towers, and buildings.</a:t>
            </a:r>
          </a:p>
          <a:p>
            <a:pPr lvl="0">
              <a:buSzPts val="1400"/>
            </a:pPr>
            <a:r>
              <a:rPr lang="en"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https://</a:t>
            </a: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go.usa.gov/xtE7w</a:t>
            </a: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endParaRPr sz="1600" b="0" i="0" u="none" strike="noStrike" cap="none"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321" name="Front" descr="Front side of the Build a Clinometer sheet showing the angles used to measure tree height."/>
          <p:cNvPicPr preferRelativeResize="0"/>
          <p:nvPr/>
        </p:nvPicPr>
        <p:blipFill rotWithShape="1">
          <a:blip r:embed="rId4">
            <a:alphaModFix/>
          </a:blip>
          <a:srcRect/>
          <a:stretch/>
        </p:blipFill>
        <p:spPr>
          <a:xfrm>
            <a:off x="298888" y="550850"/>
            <a:ext cx="4038602" cy="3121324"/>
          </a:xfrm>
          <a:prstGeom prst="rect">
            <a:avLst/>
          </a:prstGeom>
          <a:noFill/>
          <a:ln w="19050" cap="flat" cmpd="sng">
            <a:solidFill>
              <a:srgbClr val="38AE1E"/>
            </a:solidFill>
            <a:prstDash val="solid"/>
            <a:round/>
            <a:headEnd type="none" w="sm" len="sm"/>
            <a:tailEnd type="none" w="sm" len="sm"/>
          </a:ln>
        </p:spPr>
      </p:pic>
      <p:pic>
        <p:nvPicPr>
          <p:cNvPr id="322" name="Back" descr="The back of the clinomter sheet explaining how the calculations work and providing space to do them."/>
          <p:cNvPicPr preferRelativeResize="0"/>
          <p:nvPr/>
        </p:nvPicPr>
        <p:blipFill rotWithShape="1">
          <a:blip r:embed="rId5">
            <a:alphaModFix/>
          </a:blip>
          <a:srcRect/>
          <a:stretch/>
        </p:blipFill>
        <p:spPr>
          <a:xfrm>
            <a:off x="4788674" y="550848"/>
            <a:ext cx="4056438" cy="3121326"/>
          </a:xfrm>
          <a:prstGeom prst="rect">
            <a:avLst/>
          </a:prstGeom>
          <a:noFill/>
          <a:ln w="19050" cap="flat" cmpd="sng">
            <a:solidFill>
              <a:srgbClr val="38AE1E"/>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2" name="Title 1">
            <a:extLst>
              <a:ext uri="{FF2B5EF4-FFF2-40B4-BE49-F238E27FC236}">
                <a16:creationId xmlns:a16="http://schemas.microsoft.com/office/drawing/2014/main" id="{95A49A58-2C0E-504B-ACA1-4AEB40AD7A10}"/>
              </a:ext>
            </a:extLst>
          </p:cNvPr>
          <p:cNvSpPr>
            <a:spLocks noGrp="1"/>
          </p:cNvSpPr>
          <p:nvPr>
            <p:ph type="ctrTitle"/>
          </p:nvPr>
        </p:nvSpPr>
        <p:spPr>
          <a:xfrm>
            <a:off x="2889700" y="3968100"/>
            <a:ext cx="6636000" cy="801300"/>
          </a:xfrm>
        </p:spPr>
        <p:txBody>
          <a:bodyPr/>
          <a:lstStyle/>
          <a:p>
            <a:r>
              <a:rPr lang="en-US" sz="4000" dirty="0">
                <a:latin typeface="DIN Condensed" pitchFamily="2" charset="0"/>
              </a:rPr>
              <a:t>Build a Clinometer</a:t>
            </a:r>
          </a:p>
        </p:txBody>
      </p:sp>
      <p:pic>
        <p:nvPicPr>
          <p:cNvPr id="330" name="Image" descr="A desktop showing the materials needed to make a paper clinometer.">
            <a:hlinkClick r:id="rId3"/>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2289350" y="376921"/>
            <a:ext cx="4535450" cy="3516675"/>
          </a:xfrm>
          <a:prstGeom prst="rect">
            <a:avLst/>
          </a:prstGeom>
          <a:noFill/>
          <a:ln>
            <a:noFill/>
          </a:ln>
        </p:spPr>
      </p:pic>
      <p:sp>
        <p:nvSpPr>
          <p:cNvPr id="332" name="Straw"/>
          <p:cNvSpPr txBox="1"/>
          <p:nvPr/>
        </p:nvSpPr>
        <p:spPr>
          <a:xfrm>
            <a:off x="566750" y="376921"/>
            <a:ext cx="861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Straw</a:t>
            </a:r>
            <a:endParaRPr sz="1400" b="0" i="0" u="none" strike="noStrike" cap="none">
              <a:solidFill>
                <a:srgbClr val="000000"/>
              </a:solidFill>
              <a:latin typeface="Helvetica Neue"/>
              <a:ea typeface="Helvetica Neue"/>
              <a:cs typeface="Helvetica Neue"/>
              <a:sym typeface="Helvetica Neue"/>
            </a:endParaRPr>
          </a:p>
        </p:txBody>
      </p:sp>
      <p:cxnSp>
        <p:nvCxnSpPr>
          <p:cNvPr id="336" name="Line1">
            <a:extLst>
              <a:ext uri="{C183D7F6-B498-43B3-948B-1728B52AA6E4}">
                <adec:decorative xmlns:adec="http://schemas.microsoft.com/office/drawing/2017/decorative" val="1"/>
              </a:ext>
            </a:extLst>
          </p:cNvPr>
          <p:cNvCxnSpPr/>
          <p:nvPr/>
        </p:nvCxnSpPr>
        <p:spPr>
          <a:xfrm>
            <a:off x="1230650" y="610121"/>
            <a:ext cx="1357750" cy="711600"/>
          </a:xfrm>
          <a:prstGeom prst="straightConnector1">
            <a:avLst/>
          </a:prstGeom>
          <a:noFill/>
          <a:ln w="76200" cap="flat" cmpd="sng">
            <a:solidFill>
              <a:srgbClr val="417236"/>
            </a:solidFill>
            <a:prstDash val="solid"/>
            <a:round/>
            <a:headEnd type="none" w="sm" len="sm"/>
            <a:tailEnd type="triangle" w="med" len="med"/>
          </a:ln>
        </p:spPr>
      </p:cxnSp>
      <p:sp>
        <p:nvSpPr>
          <p:cNvPr id="333" name="String"/>
          <p:cNvSpPr txBox="1"/>
          <p:nvPr/>
        </p:nvSpPr>
        <p:spPr>
          <a:xfrm>
            <a:off x="566750" y="1010821"/>
            <a:ext cx="663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String</a:t>
            </a:r>
            <a:endParaRPr sz="1400" b="0" i="0" u="none" strike="noStrike" cap="none">
              <a:solidFill>
                <a:srgbClr val="000000"/>
              </a:solidFill>
              <a:latin typeface="Helvetica Neue"/>
              <a:ea typeface="Helvetica Neue"/>
              <a:cs typeface="Helvetica Neue"/>
              <a:sym typeface="Helvetica Neue"/>
            </a:endParaRPr>
          </a:p>
        </p:txBody>
      </p:sp>
      <p:cxnSp>
        <p:nvCxnSpPr>
          <p:cNvPr id="337" name="Line2">
            <a:extLst>
              <a:ext uri="{C183D7F6-B498-43B3-948B-1728B52AA6E4}">
                <adec:decorative xmlns:adec="http://schemas.microsoft.com/office/drawing/2017/decorative" val="1"/>
              </a:ext>
            </a:extLst>
          </p:cNvPr>
          <p:cNvCxnSpPr/>
          <p:nvPr/>
        </p:nvCxnSpPr>
        <p:spPr>
          <a:xfrm>
            <a:off x="1329350" y="1249904"/>
            <a:ext cx="1653600" cy="514517"/>
          </a:xfrm>
          <a:prstGeom prst="straightConnector1">
            <a:avLst/>
          </a:prstGeom>
          <a:noFill/>
          <a:ln w="76200" cap="flat" cmpd="sng">
            <a:solidFill>
              <a:srgbClr val="417236"/>
            </a:solidFill>
            <a:prstDash val="solid"/>
            <a:round/>
            <a:headEnd type="none" w="sm" len="sm"/>
            <a:tailEnd type="triangle" w="med" len="med"/>
          </a:ln>
        </p:spPr>
      </p:cxnSp>
      <p:sp>
        <p:nvSpPr>
          <p:cNvPr id="334" name="Tape"/>
          <p:cNvSpPr txBox="1"/>
          <p:nvPr/>
        </p:nvSpPr>
        <p:spPr>
          <a:xfrm>
            <a:off x="566750" y="1644721"/>
            <a:ext cx="663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Tape</a:t>
            </a:r>
            <a:endParaRPr sz="1400" b="0" i="0" u="none" strike="noStrike" cap="none">
              <a:solidFill>
                <a:srgbClr val="000000"/>
              </a:solidFill>
              <a:latin typeface="Helvetica Neue"/>
              <a:ea typeface="Helvetica Neue"/>
              <a:cs typeface="Helvetica Neue"/>
              <a:sym typeface="Helvetica Neue"/>
            </a:endParaRPr>
          </a:p>
        </p:txBody>
      </p:sp>
      <p:cxnSp>
        <p:nvCxnSpPr>
          <p:cNvPr id="338" name="Line3">
            <a:extLst>
              <a:ext uri="{C183D7F6-B498-43B3-948B-1728B52AA6E4}">
                <adec:decorative xmlns:adec="http://schemas.microsoft.com/office/drawing/2017/decorative" val="1"/>
              </a:ext>
            </a:extLst>
          </p:cNvPr>
          <p:cNvCxnSpPr/>
          <p:nvPr/>
        </p:nvCxnSpPr>
        <p:spPr>
          <a:xfrm>
            <a:off x="1329350" y="1811221"/>
            <a:ext cx="2174000" cy="210275"/>
          </a:xfrm>
          <a:prstGeom prst="straightConnector1">
            <a:avLst/>
          </a:prstGeom>
          <a:noFill/>
          <a:ln w="76200" cap="flat" cmpd="sng">
            <a:solidFill>
              <a:srgbClr val="417236"/>
            </a:solidFill>
            <a:prstDash val="solid"/>
            <a:round/>
            <a:headEnd type="none" w="sm" len="sm"/>
            <a:tailEnd type="triangle" w="med" len="med"/>
          </a:ln>
        </p:spPr>
      </p:cxnSp>
      <p:sp>
        <p:nvSpPr>
          <p:cNvPr id="335" name="Scissors"/>
          <p:cNvSpPr txBox="1"/>
          <p:nvPr/>
        </p:nvSpPr>
        <p:spPr>
          <a:xfrm>
            <a:off x="468050" y="2278621"/>
            <a:ext cx="861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Scissors</a:t>
            </a:r>
            <a:endParaRPr sz="1400" b="0" i="0" u="none" strike="noStrike" cap="none">
              <a:solidFill>
                <a:srgbClr val="000000"/>
              </a:solidFill>
              <a:latin typeface="Helvetica Neue"/>
              <a:ea typeface="Helvetica Neue"/>
              <a:cs typeface="Helvetica Neue"/>
              <a:sym typeface="Helvetica Neue"/>
            </a:endParaRPr>
          </a:p>
        </p:txBody>
      </p:sp>
      <p:cxnSp>
        <p:nvCxnSpPr>
          <p:cNvPr id="339" name="Line4">
            <a:extLst>
              <a:ext uri="{C183D7F6-B498-43B3-948B-1728B52AA6E4}">
                <adec:decorative xmlns:adec="http://schemas.microsoft.com/office/drawing/2017/decorative" val="1"/>
              </a:ext>
            </a:extLst>
          </p:cNvPr>
          <p:cNvCxnSpPr>
            <a:stCxn id="335" idx="3"/>
          </p:cNvCxnSpPr>
          <p:nvPr/>
        </p:nvCxnSpPr>
        <p:spPr>
          <a:xfrm rot="10800000" flipH="1">
            <a:off x="1329350" y="2308621"/>
            <a:ext cx="2873700" cy="170100"/>
          </a:xfrm>
          <a:prstGeom prst="straightConnector1">
            <a:avLst/>
          </a:prstGeom>
          <a:noFill/>
          <a:ln w="76200" cap="flat" cmpd="sng">
            <a:solidFill>
              <a:srgbClr val="417236"/>
            </a:solidFill>
            <a:prstDash val="solid"/>
            <a:round/>
            <a:headEnd type="none" w="sm" len="sm"/>
            <a:tailEnd type="triangle" w="med" len="med"/>
          </a:ln>
        </p:spPr>
      </p:cxnSp>
      <p:sp>
        <p:nvSpPr>
          <p:cNvPr id="340" name="Pencil"/>
          <p:cNvSpPr txBox="1"/>
          <p:nvPr/>
        </p:nvSpPr>
        <p:spPr>
          <a:xfrm>
            <a:off x="7715950" y="610121"/>
            <a:ext cx="79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Helvetica Neue"/>
                <a:ea typeface="Helvetica Neue"/>
                <a:cs typeface="Helvetica Neue"/>
                <a:sym typeface="Helvetica Neue"/>
              </a:rPr>
              <a:t>Pencil</a:t>
            </a:r>
            <a:endParaRPr sz="1400" b="0" i="0" u="none" strike="noStrike" cap="none" dirty="0">
              <a:solidFill>
                <a:srgbClr val="000000"/>
              </a:solidFill>
              <a:latin typeface="Helvetica Neue"/>
              <a:ea typeface="Helvetica Neue"/>
              <a:cs typeface="Helvetica Neue"/>
              <a:sym typeface="Helvetica Neue"/>
            </a:endParaRPr>
          </a:p>
        </p:txBody>
      </p:sp>
      <p:cxnSp>
        <p:nvCxnSpPr>
          <p:cNvPr id="341" name="Line5">
            <a:extLst>
              <a:ext uri="{C183D7F6-B498-43B3-948B-1728B52AA6E4}">
                <adec:decorative xmlns:adec="http://schemas.microsoft.com/office/drawing/2017/decorative" val="1"/>
              </a:ext>
            </a:extLst>
          </p:cNvPr>
          <p:cNvCxnSpPr/>
          <p:nvPr/>
        </p:nvCxnSpPr>
        <p:spPr>
          <a:xfrm flipH="1">
            <a:off x="4699450" y="777121"/>
            <a:ext cx="2922150" cy="544600"/>
          </a:xfrm>
          <a:prstGeom prst="straightConnector1">
            <a:avLst/>
          </a:prstGeom>
          <a:noFill/>
          <a:ln w="76200" cap="flat" cmpd="sng">
            <a:solidFill>
              <a:srgbClr val="417236"/>
            </a:solidFill>
            <a:prstDash val="solid"/>
            <a:round/>
            <a:headEnd type="none" w="sm" len="sm"/>
            <a:tailEnd type="triangle" w="med" len="med"/>
          </a:ln>
        </p:spPr>
      </p:cxnSp>
      <p:sp>
        <p:nvSpPr>
          <p:cNvPr id="342" name="Washer"/>
          <p:cNvSpPr txBox="1"/>
          <p:nvPr/>
        </p:nvSpPr>
        <p:spPr>
          <a:xfrm>
            <a:off x="7715950" y="1411021"/>
            <a:ext cx="79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Washer</a:t>
            </a:r>
            <a:endParaRPr sz="1400" b="0" i="0" u="none" strike="noStrike" cap="none">
              <a:solidFill>
                <a:srgbClr val="000000"/>
              </a:solidFill>
              <a:latin typeface="Helvetica Neue"/>
              <a:ea typeface="Helvetica Neue"/>
              <a:cs typeface="Helvetica Neue"/>
              <a:sym typeface="Helvetica Neue"/>
            </a:endParaRPr>
          </a:p>
        </p:txBody>
      </p:sp>
      <p:cxnSp>
        <p:nvCxnSpPr>
          <p:cNvPr id="343" name="Line6">
            <a:extLst>
              <a:ext uri="{C183D7F6-B498-43B3-948B-1728B52AA6E4}">
                <adec:decorative xmlns:adec="http://schemas.microsoft.com/office/drawing/2017/decorative" val="1"/>
              </a:ext>
            </a:extLst>
          </p:cNvPr>
          <p:cNvCxnSpPr/>
          <p:nvPr/>
        </p:nvCxnSpPr>
        <p:spPr>
          <a:xfrm flipH="1">
            <a:off x="5028550" y="1562582"/>
            <a:ext cx="2593050" cy="201839"/>
          </a:xfrm>
          <a:prstGeom prst="straightConnector1">
            <a:avLst/>
          </a:prstGeom>
          <a:noFill/>
          <a:ln w="76200" cap="flat" cmpd="sng">
            <a:solidFill>
              <a:srgbClr val="417236"/>
            </a:solidFill>
            <a:prstDash val="solid"/>
            <a:round/>
            <a:headEnd type="none" w="sm" len="sm"/>
            <a:tailEnd type="triangle" w="med" len="med"/>
          </a:ln>
        </p:spPr>
      </p:cxnSp>
      <p:sp>
        <p:nvSpPr>
          <p:cNvPr id="344" name="Clipboard"/>
          <p:cNvSpPr txBox="1"/>
          <p:nvPr/>
        </p:nvSpPr>
        <p:spPr>
          <a:xfrm>
            <a:off x="7621600" y="2211921"/>
            <a:ext cx="985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Clipboard</a:t>
            </a:r>
            <a:endParaRPr sz="1400" b="0" i="0" u="none" strike="noStrike" cap="none">
              <a:solidFill>
                <a:srgbClr val="000000"/>
              </a:solidFill>
              <a:latin typeface="Helvetica Neue"/>
              <a:ea typeface="Helvetica Neue"/>
              <a:cs typeface="Helvetica Neue"/>
              <a:sym typeface="Helvetica Neue"/>
            </a:endParaRPr>
          </a:p>
        </p:txBody>
      </p:sp>
      <p:cxnSp>
        <p:nvCxnSpPr>
          <p:cNvPr id="345" name="Line7">
            <a:extLst>
              <a:ext uri="{C183D7F6-B498-43B3-948B-1728B52AA6E4}">
                <adec:decorative xmlns:adec="http://schemas.microsoft.com/office/drawing/2017/decorative" val="1"/>
              </a:ext>
            </a:extLst>
          </p:cNvPr>
          <p:cNvCxnSpPr>
            <a:stCxn id="344" idx="1"/>
          </p:cNvCxnSpPr>
          <p:nvPr/>
        </p:nvCxnSpPr>
        <p:spPr>
          <a:xfrm flipH="1">
            <a:off x="6447100" y="2412021"/>
            <a:ext cx="1174500" cy="0"/>
          </a:xfrm>
          <a:prstGeom prst="straightConnector1">
            <a:avLst/>
          </a:prstGeom>
          <a:noFill/>
          <a:ln w="76200" cap="flat" cmpd="sng">
            <a:solidFill>
              <a:srgbClr val="417236"/>
            </a:solidFill>
            <a:prstDash val="solid"/>
            <a:round/>
            <a:headEnd type="none" w="sm" len="sm"/>
            <a:tailEnd type="triangle" w="med" len="med"/>
          </a:ln>
        </p:spPr>
      </p:cxnSp>
      <p:sp>
        <p:nvSpPr>
          <p:cNvPr id="331" name="URL"/>
          <p:cNvSpPr txBox="1"/>
          <p:nvPr/>
        </p:nvSpPr>
        <p:spPr>
          <a:xfrm>
            <a:off x="2947000" y="4605675"/>
            <a:ext cx="43226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600" i="0" u="none" strike="noStrike" cap="none" dirty="0">
                <a:solidFill>
                  <a:schemeClr val="bg1"/>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https://youtu.be/AdcU4O1Hwh0</a:t>
            </a:r>
            <a:r>
              <a:rPr lang="en" sz="1600" i="0" u="none" strike="noStrike" cap="none" dirty="0">
                <a:solidFill>
                  <a:schemeClr val="bg1"/>
                </a:solidFill>
                <a:latin typeface="Helvetica Neue"/>
                <a:ea typeface="Helvetica Neue"/>
                <a:cs typeface="Helvetica Neue"/>
                <a:sym typeface="Helvetica Neue"/>
              </a:rPr>
              <a:t> </a:t>
            </a:r>
            <a:endParaRPr sz="1600" i="0" u="none" strike="noStrike" cap="none" dirty="0">
              <a:solidFill>
                <a:schemeClr val="bg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10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9"/>
        <p:cNvGrpSpPr/>
        <p:nvPr/>
      </p:nvGrpSpPr>
      <p:grpSpPr>
        <a:xfrm>
          <a:off x="0" y="0"/>
          <a:ext cx="0" cy="0"/>
          <a:chOff x="0" y="0"/>
          <a:chExt cx="0" cy="0"/>
        </a:xfrm>
      </p:grpSpPr>
      <p:sp>
        <p:nvSpPr>
          <p:cNvPr id="2" name="Title 1">
            <a:extLst>
              <a:ext uri="{FF2B5EF4-FFF2-40B4-BE49-F238E27FC236}">
                <a16:creationId xmlns:a16="http://schemas.microsoft.com/office/drawing/2014/main" id="{58EE2579-6909-854F-B295-8C584EC22669}"/>
              </a:ext>
            </a:extLst>
          </p:cNvPr>
          <p:cNvSpPr>
            <a:spLocks noGrp="1"/>
          </p:cNvSpPr>
          <p:nvPr>
            <p:ph type="ctrTitle"/>
          </p:nvPr>
        </p:nvSpPr>
        <p:spPr>
          <a:xfrm>
            <a:off x="370390" y="75437"/>
            <a:ext cx="6636000" cy="801300"/>
          </a:xfrm>
        </p:spPr>
        <p:txBody>
          <a:bodyPr/>
          <a:lstStyle/>
          <a:p>
            <a:r>
              <a:rPr lang="en-US" sz="4000" dirty="0">
                <a:solidFill>
                  <a:schemeClr val="tx1"/>
                </a:solidFill>
                <a:latin typeface="DIN Condensed" pitchFamily="2" charset="0"/>
              </a:rPr>
              <a:t>Compare the App and a Clinometer</a:t>
            </a:r>
          </a:p>
        </p:txBody>
      </p:sp>
      <p:sp>
        <p:nvSpPr>
          <p:cNvPr id="351" name="Text"/>
          <p:cNvSpPr txBox="1"/>
          <p:nvPr/>
        </p:nvSpPr>
        <p:spPr>
          <a:xfrm>
            <a:off x="2788025" y="3717187"/>
            <a:ext cx="5900100" cy="1317253"/>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300"/>
              <a:buFont typeface="Arial"/>
              <a:buNone/>
            </a:pPr>
            <a:r>
              <a:rPr lang="en" sz="1600" b="1" i="0" u="none" strike="noStrike" cap="none" dirty="0">
                <a:solidFill>
                  <a:srgbClr val="F2F2F2"/>
                </a:solidFill>
                <a:latin typeface="Helvetica Neue" panose="02000503000000020004" pitchFamily="2" charset="0"/>
                <a:ea typeface="Helvetica Neue" panose="02000503000000020004" pitchFamily="2" charset="0"/>
                <a:cs typeface="Helvetica Neue" panose="02000503000000020004" pitchFamily="2" charset="0"/>
                <a:sym typeface="Arial"/>
              </a:rPr>
              <a:t>One way to maximize accuracy of the the GLOBE </a:t>
            </a:r>
            <a:r>
              <a:rPr lang="en" sz="1600" b="1" dirty="0">
                <a:solidFill>
                  <a:srgbClr val="F2F2F2"/>
                </a:solidFill>
                <a:latin typeface="Helvetica Neue" panose="02000503000000020004" pitchFamily="2" charset="0"/>
                <a:ea typeface="Helvetica Neue" panose="02000503000000020004" pitchFamily="2" charset="0"/>
                <a:cs typeface="Helvetica Neue" panose="02000503000000020004" pitchFamily="2" charset="0"/>
              </a:rPr>
              <a:t>tree height data is to take tree height observations with a hand-held clinometer and the GLOBE Observer Trees tool, then compare the measurements and repeat!</a:t>
            </a:r>
            <a:r>
              <a:rPr lang="en" sz="1600" b="1" i="0" u="none" strike="noStrike" cap="none" dirty="0">
                <a:solidFill>
                  <a:srgbClr val="F2F2F2"/>
                </a:solidFill>
                <a:latin typeface="Helvetica Neue" panose="02000503000000020004" pitchFamily="2" charset="0"/>
                <a:ea typeface="Helvetica Neue" panose="02000503000000020004" pitchFamily="2" charset="0"/>
                <a:cs typeface="Helvetica Neue" panose="02000503000000020004" pitchFamily="2" charset="0"/>
                <a:sym typeface="Arial"/>
              </a:rPr>
              <a:t> </a:t>
            </a:r>
            <a:endParaRPr sz="16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pic>
        <p:nvPicPr>
          <p:cNvPr id="352" name="Clinometer Image" descr="A boy using a paper clinometer"/>
          <p:cNvPicPr preferRelativeResize="0">
            <a:picLocks noChangeAspect="1"/>
          </p:cNvPicPr>
          <p:nvPr/>
        </p:nvPicPr>
        <p:blipFill rotWithShape="1">
          <a:blip r:embed="rId3">
            <a:alphaModFix/>
            <a:extLst>
              <a:ext uri="{28A0092B-C50C-407E-A947-70E740481C1C}">
                <a14:useLocalDpi xmlns:a14="http://schemas.microsoft.com/office/drawing/2010/main"/>
              </a:ext>
            </a:extLst>
          </a:blip>
          <a:srcRect/>
          <a:stretch/>
        </p:blipFill>
        <p:spPr>
          <a:xfrm>
            <a:off x="146763" y="1142805"/>
            <a:ext cx="3900668" cy="2106592"/>
          </a:xfrm>
          <a:prstGeom prst="rect">
            <a:avLst/>
          </a:prstGeom>
          <a:noFill/>
          <a:ln>
            <a:noFill/>
          </a:ln>
        </p:spPr>
      </p:pic>
      <p:sp>
        <p:nvSpPr>
          <p:cNvPr id="7" name="URL">
            <a:extLst>
              <a:ext uri="{FF2B5EF4-FFF2-40B4-BE49-F238E27FC236}">
                <a16:creationId xmlns:a16="http://schemas.microsoft.com/office/drawing/2014/main" id="{41236366-8F04-854C-9AB9-53DB45A39AAB}"/>
              </a:ext>
            </a:extLst>
          </p:cNvPr>
          <p:cNvSpPr txBox="1"/>
          <p:nvPr/>
        </p:nvSpPr>
        <p:spPr>
          <a:xfrm>
            <a:off x="579339" y="3168332"/>
            <a:ext cx="3387069" cy="467790"/>
          </a:xfrm>
          <a:prstGeom prst="rect">
            <a:avLst/>
          </a:prstGeom>
          <a:noFill/>
          <a:ln>
            <a:noFill/>
          </a:ln>
        </p:spPr>
        <p:txBody>
          <a:bodyPr spcFirstLastPara="1" wrap="square" lIns="91425" tIns="91425" rIns="91425" bIns="91425" anchor="t" anchorCtr="0">
            <a:spAutoFit/>
          </a:bodyPr>
          <a:lstStyle/>
          <a:p>
            <a:pPr lvl="0" algn="just">
              <a:lnSpc>
                <a:spcPct val="115000"/>
              </a:lnSpc>
              <a:buSzPts val="1300"/>
            </a:pP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https://youtu.be/Ky6KhGLw1AU</a:t>
            </a:r>
            <a:endParaRPr sz="1800" b="0" i="0" u="none" strike="noStrike" cap="none"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pic>
        <p:nvPicPr>
          <p:cNvPr id="8" name="App Image" descr="A hand holding the GLOBE Observer app open to the Trees tool landing page.">
            <a:extLst>
              <a:ext uri="{FF2B5EF4-FFF2-40B4-BE49-F238E27FC236}">
                <a16:creationId xmlns:a16="http://schemas.microsoft.com/office/drawing/2014/main" id="{C6CB9EB6-E83E-724B-8739-9A51CE2B5F66}"/>
              </a:ext>
            </a:extLst>
          </p:cNvPr>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4170290" y="1264183"/>
            <a:ext cx="4780343" cy="182308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Title"/>
          <p:cNvSpPr txBox="1">
            <a:spLocks noGrp="1"/>
          </p:cNvSpPr>
          <p:nvPr>
            <p:ph type="ctrTitle"/>
          </p:nvPr>
        </p:nvSpPr>
        <p:spPr>
          <a:xfrm>
            <a:off x="2838105" y="3815304"/>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dirty="0">
                <a:latin typeface="DIN Condensed" pitchFamily="2" charset="0"/>
              </a:rPr>
              <a:t>How to use the app to measure tree height</a:t>
            </a:r>
            <a:endParaRPr dirty="0">
              <a:latin typeface="DIN Condensed" pitchFamily="2" charset="0"/>
            </a:endParaRPr>
          </a:p>
        </p:txBody>
      </p:sp>
      <p:pic>
        <p:nvPicPr>
          <p:cNvPr id="359" name="Image" descr="A still from the video showing Brian Campbell getting his location at the base of tree">
            <a:hlinkClick r:id="rId3"/>
          </p:cNvPr>
          <p:cNvPicPr preferRelativeResize="0"/>
          <p:nvPr/>
        </p:nvPicPr>
        <p:blipFill rotWithShape="1">
          <a:blip r:embed="rId4">
            <a:alphaModFix/>
          </a:blip>
          <a:srcRect/>
          <a:stretch/>
        </p:blipFill>
        <p:spPr>
          <a:xfrm>
            <a:off x="2286000" y="152400"/>
            <a:ext cx="4572000" cy="3429000"/>
          </a:xfrm>
          <a:prstGeom prst="rect">
            <a:avLst/>
          </a:prstGeom>
          <a:noFill/>
          <a:ln>
            <a:noFill/>
          </a:ln>
        </p:spPr>
      </p:pic>
      <p:sp>
        <p:nvSpPr>
          <p:cNvPr id="358" name="URL"/>
          <p:cNvSpPr txBox="1">
            <a:spLocks noGrp="1"/>
          </p:cNvSpPr>
          <p:nvPr>
            <p:ph type="subTitle" idx="1"/>
          </p:nvPr>
        </p:nvSpPr>
        <p:spPr>
          <a:xfrm>
            <a:off x="2838105" y="4516767"/>
            <a:ext cx="6636000" cy="405600"/>
          </a:xfrm>
          <a:prstGeom prst="rect">
            <a:avLst/>
          </a:prstGeom>
          <a:noFill/>
          <a:ln>
            <a:noFill/>
          </a:ln>
        </p:spPr>
        <p:txBody>
          <a:bodyPr spcFirstLastPara="1" wrap="square" lIns="91425" tIns="91425" rIns="91425" bIns="91425" anchor="t" anchorCtr="0">
            <a:noAutofit/>
          </a:bodyPr>
          <a:lstStyle/>
          <a:p>
            <a:pPr marL="0" lvl="0" indent="0"/>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https://youtu.be/ZaUxc-AaI4Y</a:t>
            </a:r>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endParaRPr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10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Title"/>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Register your Troop on SciStarter</a:t>
            </a:r>
            <a:endParaRPr sz="4000" dirty="0">
              <a:latin typeface="DIN Condensed" pitchFamily="2" charset="0"/>
            </a:endParaRPr>
          </a:p>
        </p:txBody>
      </p:sp>
      <p:pic>
        <p:nvPicPr>
          <p:cNvPr id="366" name="Image" descr="The landing page for the Girl Scouts Think Like a Citizen Science Journey on SciStarter."/>
          <p:cNvPicPr preferRelativeResize="0"/>
          <p:nvPr/>
        </p:nvPicPr>
        <p:blipFill rotWithShape="1">
          <a:blip r:embed="rId3">
            <a:alphaModFix/>
          </a:blip>
          <a:srcRect/>
          <a:stretch/>
        </p:blipFill>
        <p:spPr>
          <a:xfrm>
            <a:off x="1853949" y="152400"/>
            <a:ext cx="5436101" cy="3601100"/>
          </a:xfrm>
          <a:prstGeom prst="rect">
            <a:avLst/>
          </a:prstGeom>
          <a:noFill/>
          <a:ln>
            <a:noFill/>
          </a:ln>
        </p:spPr>
      </p:pic>
      <p:sp>
        <p:nvSpPr>
          <p:cNvPr id="365" name="URL"/>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1600" u="sng"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Times New Roman"/>
                <a:hlinkClick r:id="rId4">
                  <a:extLst>
                    <a:ext uri="{A12FA001-AC4F-418D-AE19-62706E023703}">
                      <ahyp:hlinkClr xmlns:ahyp="http://schemas.microsoft.com/office/drawing/2018/hyperlinkcolor" val="tx"/>
                    </a:ext>
                  </a:extLst>
                </a:hlinkClick>
              </a:rPr>
              <a:t>https://scistarter.com/girlscouts/volunteer/landing</a:t>
            </a:r>
            <a:endParaRP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7"/>
          <p:cNvSpPr txBox="1">
            <a:spLocks noGrp="1"/>
          </p:cNvSpPr>
          <p:nvPr>
            <p:ph type="ctrTitle"/>
          </p:nvPr>
        </p:nvSpPr>
        <p:spPr>
          <a:xfrm>
            <a:off x="2937325" y="4157475"/>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Choose GLOBE Observer: Trees</a:t>
            </a:r>
            <a:endParaRPr sz="4000" dirty="0">
              <a:latin typeface="DIN Condensed" pitchFamily="2" charset="0"/>
            </a:endParaRPr>
          </a:p>
        </p:txBody>
      </p:sp>
      <p:pic>
        <p:nvPicPr>
          <p:cNvPr id="372" name="Google Shape;372;p17" descr="Screenshot of the project confirmation page on SciStarter"/>
          <p:cNvPicPr preferRelativeResize="0"/>
          <p:nvPr/>
        </p:nvPicPr>
        <p:blipFill rotWithShape="1">
          <a:blip r:embed="rId3">
            <a:alphaModFix/>
          </a:blip>
          <a:srcRect/>
          <a:stretch/>
        </p:blipFill>
        <p:spPr>
          <a:xfrm>
            <a:off x="2070253" y="152400"/>
            <a:ext cx="5003493" cy="36010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Title"/>
          <p:cNvSpPr txBox="1">
            <a:spLocks noGrp="1"/>
          </p:cNvSpPr>
          <p:nvPr>
            <p:ph type="ctrTitle"/>
          </p:nvPr>
        </p:nvSpPr>
        <p:spPr>
          <a:xfrm>
            <a:off x="2904311" y="4145900"/>
            <a:ext cx="40056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Download the App</a:t>
            </a:r>
            <a:endParaRPr sz="4000" dirty="0">
              <a:latin typeface="DIN Condensed" pitchFamily="2" charset="0"/>
            </a:endParaRPr>
          </a:p>
        </p:txBody>
      </p:sp>
      <p:pic>
        <p:nvPicPr>
          <p:cNvPr id="378" name="Image" descr="Part of the &quot;Get the App&quot; page from the GLOBE Observer website, showing the icon for the app and logos for the App Store and Google Play."/>
          <p:cNvPicPr preferRelativeResize="0"/>
          <p:nvPr/>
        </p:nvPicPr>
        <p:blipFill>
          <a:blip r:embed="rId3">
            <a:alphaModFix/>
          </a:blip>
          <a:stretch>
            <a:fillRect/>
          </a:stretch>
        </p:blipFill>
        <p:spPr>
          <a:xfrm>
            <a:off x="1101100" y="421000"/>
            <a:ext cx="7043999" cy="3374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82"/>
        <p:cNvGrpSpPr/>
        <p:nvPr/>
      </p:nvGrpSpPr>
      <p:grpSpPr>
        <a:xfrm>
          <a:off x="0" y="0"/>
          <a:ext cx="0" cy="0"/>
          <a:chOff x="0" y="0"/>
          <a:chExt cx="0" cy="0"/>
        </a:xfrm>
      </p:grpSpPr>
      <p:sp>
        <p:nvSpPr>
          <p:cNvPr id="383" name="Title"/>
          <p:cNvSpPr txBox="1">
            <a:spLocks noGrp="1"/>
          </p:cNvSpPr>
          <p:nvPr>
            <p:ph type="ctrTitle"/>
          </p:nvPr>
        </p:nvSpPr>
        <p:spPr>
          <a:xfrm>
            <a:off x="2904712" y="345050"/>
            <a:ext cx="3633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Take Action</a:t>
            </a:r>
            <a:endParaRPr sz="4000" dirty="0">
              <a:latin typeface="DIN Condensed" pitchFamily="2" charset="0"/>
            </a:endParaRPr>
          </a:p>
        </p:txBody>
      </p:sp>
      <p:sp>
        <p:nvSpPr>
          <p:cNvPr id="384" name="Subtitle"/>
          <p:cNvSpPr txBox="1">
            <a:spLocks noGrp="1"/>
          </p:cNvSpPr>
          <p:nvPr>
            <p:ph type="subTitle" idx="1"/>
          </p:nvPr>
        </p:nvSpPr>
        <p:spPr>
          <a:xfrm>
            <a:off x="2946338" y="946175"/>
            <a:ext cx="3633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2800" dirty="0">
                <a:latin typeface="DIN Condensed" pitchFamily="2" charset="0"/>
              </a:rPr>
              <a:t>What can you do?</a:t>
            </a:r>
            <a:endParaRPr sz="2800" dirty="0">
              <a:latin typeface="DIN Condensed" pitchFamily="2" charset="0"/>
            </a:endParaRPr>
          </a:p>
        </p:txBody>
      </p:sp>
      <p:sp>
        <p:nvSpPr>
          <p:cNvPr id="385" name="List"/>
          <p:cNvSpPr txBox="1"/>
          <p:nvPr/>
        </p:nvSpPr>
        <p:spPr>
          <a:xfrm>
            <a:off x="2904700" y="1504950"/>
            <a:ext cx="6076800" cy="3582489"/>
          </a:xfrm>
          <a:prstGeom prst="rect">
            <a:avLst/>
          </a:prstGeom>
          <a:noFill/>
          <a:ln>
            <a:noFill/>
          </a:ln>
        </p:spPr>
        <p:txBody>
          <a:bodyPr spcFirstLastPara="1" wrap="square" lIns="91425" tIns="91425" rIns="91425" bIns="91425" anchor="t" anchorCtr="0">
            <a:spAutoFit/>
          </a:bodyPr>
          <a:lstStyle/>
          <a:p>
            <a:pPr marL="457200" marR="0" lvl="0" indent="-330200" algn="l" rtl="0">
              <a:lnSpc>
                <a:spcPct val="115000"/>
              </a:lnSpc>
              <a:spcBef>
                <a:spcPts val="0"/>
              </a:spcBef>
              <a:spcAft>
                <a:spcPts val="0"/>
              </a:spcAft>
              <a:buClr>
                <a:schemeClr val="lt1"/>
              </a:buClr>
              <a:buSzPts val="1600"/>
              <a:buFont typeface="Arial"/>
              <a:buChar char="❏"/>
            </a:pPr>
            <a:r>
              <a:rPr lang="en" sz="16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rPr>
              <a:t>Plant a tree and track its growth</a:t>
            </a:r>
            <a:endParaRPr sz="16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457200" marR="0" lvl="0" indent="-330200" algn="l" rtl="0">
              <a:lnSpc>
                <a:spcPct val="115000"/>
              </a:lnSpc>
              <a:spcBef>
                <a:spcPts val="0"/>
              </a:spcBef>
              <a:spcAft>
                <a:spcPts val="0"/>
              </a:spcAft>
              <a:buClr>
                <a:schemeClr val="lt1"/>
              </a:buClr>
              <a:buSzPts val="1600"/>
              <a:buFont typeface="Arial"/>
              <a:buChar char="❏"/>
            </a:pPr>
            <a:r>
              <a:rPr lang="en" sz="16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rPr>
              <a:t>Create a program to teach other Girl Scouts about a tree</a:t>
            </a:r>
            <a:r>
              <a:rPr lang="en" sz="1600"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rPr>
              <a:t>s</a:t>
            </a:r>
            <a:endParaRPr sz="16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457200" marR="0" lvl="0" indent="-330200" algn="l" rtl="0">
              <a:lnSpc>
                <a:spcPct val="115000"/>
              </a:lnSpc>
              <a:spcBef>
                <a:spcPts val="0"/>
              </a:spcBef>
              <a:spcAft>
                <a:spcPts val="0"/>
              </a:spcAft>
              <a:buClr>
                <a:schemeClr val="lt1"/>
              </a:buClr>
              <a:buSzPts val="1600"/>
              <a:buFont typeface="Arial"/>
              <a:buChar char="❏"/>
            </a:pPr>
            <a:r>
              <a:rPr lang="en" sz="16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rPr>
              <a:t>Start a hiking group and take tree height observations</a:t>
            </a:r>
            <a:endParaRPr sz="16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457200" marR="0" lvl="0" indent="-330200" algn="l" rtl="0">
              <a:lnSpc>
                <a:spcPct val="115000"/>
              </a:lnSpc>
              <a:spcBef>
                <a:spcPts val="0"/>
              </a:spcBef>
              <a:spcAft>
                <a:spcPts val="0"/>
              </a:spcAft>
              <a:buClr>
                <a:schemeClr val="lt1"/>
              </a:buClr>
              <a:buSzPts val="1600"/>
              <a:buFont typeface="Arial"/>
              <a:buChar char="❏"/>
            </a:pPr>
            <a:r>
              <a:rPr lang="en" sz="16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rPr>
              <a:t>On a road trip take tree height observations of trees at your stops along the way.</a:t>
            </a:r>
            <a:endParaRPr sz="16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457200" marR="0" lvl="0" indent="-330200" algn="l" rtl="0">
              <a:lnSpc>
                <a:spcPct val="115000"/>
              </a:lnSpc>
              <a:spcBef>
                <a:spcPts val="0"/>
              </a:spcBef>
              <a:spcAft>
                <a:spcPts val="0"/>
              </a:spcAft>
              <a:buClr>
                <a:schemeClr val="lt1"/>
              </a:buClr>
              <a:buSzPts val="1600"/>
              <a:buFont typeface="Arial"/>
              <a:buChar char="❏"/>
            </a:pPr>
            <a:r>
              <a:rPr lang="en" sz="16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rPr>
              <a:t>Take tree height and land cover observations from the same place in different seasons, then compare the changes to the tree height from year to year and look for differences between the images</a:t>
            </a:r>
            <a:r>
              <a:rPr lang="en" sz="1600"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rPr>
              <a:t>.</a:t>
            </a:r>
            <a:endParaRPr sz="1800"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endParaRPr>
          </a:p>
          <a:p>
            <a:pPr marL="457200" marR="0" lvl="0" indent="-330200" algn="l" rtl="0">
              <a:lnSpc>
                <a:spcPct val="115000"/>
              </a:lnSpc>
              <a:spcBef>
                <a:spcPts val="0"/>
              </a:spcBef>
              <a:spcAft>
                <a:spcPts val="0"/>
              </a:spcAft>
              <a:buClr>
                <a:schemeClr val="lt1"/>
              </a:buClr>
              <a:buSzPts val="1600"/>
              <a:buFont typeface="Arial"/>
              <a:buChar char="❏"/>
            </a:pPr>
            <a:r>
              <a:rPr lang="en" sz="16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rPr>
              <a:t>Create a GLOBE team </a:t>
            </a:r>
            <a:r>
              <a:rPr lang="en" sz="1600"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rPr>
              <a:t>for</a:t>
            </a:r>
            <a:r>
              <a:rPr lang="en" sz="16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rPr>
              <a:t> your troop, council, or service unit </a:t>
            </a:r>
            <a:r>
              <a:rPr lang="en" sz="1600" u="sng"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rPr>
              <a:t>(</a:t>
            </a:r>
            <a:r>
              <a:rPr lang="en" sz="1600" b="0" i="0" u="sng" strike="noStrike" cap="none" dirty="0">
                <a:solidFill>
                  <a:srgbClr val="D4DB95"/>
                </a:solidFill>
                <a:latin typeface="Helvetica Neue" panose="02000503000000020004" pitchFamily="2" charset="0"/>
                <a:ea typeface="Helvetica Neue" panose="02000503000000020004" pitchFamily="2" charset="0"/>
                <a:cs typeface="Helvetica Neue" panose="02000503000000020004" pitchFamily="2" charset="0"/>
                <a:sym typeface="Arial"/>
                <a:hlinkClick r:id="rId3">
                  <a:extLst>
                    <a:ext uri="{A12FA001-AC4F-418D-AE19-62706E023703}">
                      <ahyp:hlinkClr xmlns:ahyp="http://schemas.microsoft.com/office/drawing/2018/hyperlinkcolor" val="tx"/>
                    </a:ext>
                  </a:extLst>
                </a:hlinkClick>
              </a:rPr>
              <a:t>www.globe.gov/globe-community/globe-teams</a:t>
            </a:r>
            <a:r>
              <a:rPr lang="en" sz="16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rPr>
              <a:t>) and take observations</a:t>
            </a:r>
            <a:r>
              <a:rPr lang="en" sz="1600"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rPr>
              <a:t>.</a:t>
            </a:r>
            <a:endParaRPr sz="1800"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87" name="Take Action" descr="Take Action patch"/>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503176" y="486137"/>
            <a:ext cx="2125375" cy="1828800"/>
          </a:xfrm>
          <a:prstGeom prst="rect">
            <a:avLst/>
          </a:prstGeom>
          <a:noFill/>
          <a:ln>
            <a:noFill/>
          </a:ln>
        </p:spPr>
      </p:pic>
      <p:pic>
        <p:nvPicPr>
          <p:cNvPr id="386" name="TLACS" descr="Think Like a Citizen Scientist patch"/>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7082513" y="345038"/>
            <a:ext cx="1371575" cy="126384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Title"/>
          <p:cNvSpPr txBox="1">
            <a:spLocks noGrp="1"/>
          </p:cNvSpPr>
          <p:nvPr>
            <p:ph type="ctrTitle"/>
          </p:nvPr>
        </p:nvSpPr>
        <p:spPr>
          <a:xfrm>
            <a:off x="2944975" y="4148725"/>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400" dirty="0">
                <a:latin typeface="DIN Condensed" pitchFamily="2" charset="0"/>
              </a:rPr>
              <a:t>What’s an Observation?</a:t>
            </a:r>
            <a:endParaRPr sz="4400" dirty="0">
              <a:latin typeface="DIN Condensed" pitchFamily="2" charset="0"/>
            </a:endParaRPr>
          </a:p>
        </p:txBody>
      </p:sp>
      <p:sp>
        <p:nvSpPr>
          <p:cNvPr id="136" name="Hear"/>
          <p:cNvSpPr txBox="1"/>
          <p:nvPr/>
        </p:nvSpPr>
        <p:spPr>
          <a:xfrm>
            <a:off x="375950" y="2228525"/>
            <a:ext cx="124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dirty="0">
                <a:latin typeface="Helvetica Neue"/>
                <a:ea typeface="Helvetica Neue"/>
                <a:cs typeface="Helvetica Neue"/>
                <a:sym typeface="Helvetica Neue"/>
              </a:rPr>
              <a:t>Hear</a:t>
            </a:r>
            <a:endParaRPr sz="2800" dirty="0">
              <a:latin typeface="Helvetica Neue"/>
              <a:ea typeface="Helvetica Neue"/>
              <a:cs typeface="Helvetica Neue"/>
              <a:sym typeface="Helvetica Neue"/>
            </a:endParaRPr>
          </a:p>
        </p:txBody>
      </p:sp>
      <p:pic>
        <p:nvPicPr>
          <p:cNvPr id="14" name="Ear" descr="An ear">
            <a:extLst>
              <a:ext uri="{FF2B5EF4-FFF2-40B4-BE49-F238E27FC236}">
                <a16:creationId xmlns:a16="http://schemas.microsoft.com/office/drawing/2014/main" id="{624296D9-0F1A-074F-9479-085FDF40FD68}"/>
              </a:ext>
            </a:extLst>
          </p:cNvPr>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214150" y="203675"/>
            <a:ext cx="1406800" cy="2092347"/>
          </a:xfrm>
          <a:prstGeom prst="rect">
            <a:avLst/>
          </a:prstGeom>
          <a:noFill/>
          <a:ln>
            <a:noFill/>
          </a:ln>
        </p:spPr>
      </p:pic>
      <p:sp>
        <p:nvSpPr>
          <p:cNvPr id="139" name="Smell"/>
          <p:cNvSpPr txBox="1"/>
          <p:nvPr/>
        </p:nvSpPr>
        <p:spPr>
          <a:xfrm>
            <a:off x="2050638" y="2191100"/>
            <a:ext cx="1090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dirty="0">
                <a:latin typeface="Helvetica Neue"/>
                <a:ea typeface="Helvetica Neue"/>
                <a:cs typeface="Helvetica Neue"/>
                <a:sym typeface="Helvetica Neue"/>
              </a:rPr>
              <a:t>Smell</a:t>
            </a:r>
            <a:endParaRPr sz="2800" dirty="0">
              <a:latin typeface="Helvetica Neue"/>
              <a:ea typeface="Helvetica Neue"/>
              <a:cs typeface="Helvetica Neue"/>
              <a:sym typeface="Helvetica Neue"/>
            </a:endParaRPr>
          </a:p>
        </p:txBody>
      </p:sp>
      <p:pic>
        <p:nvPicPr>
          <p:cNvPr id="15" name="Nose" descr="A nose">
            <a:extLst>
              <a:ext uri="{FF2B5EF4-FFF2-40B4-BE49-F238E27FC236}">
                <a16:creationId xmlns:a16="http://schemas.microsoft.com/office/drawing/2014/main" id="{F38DB7E2-5A18-8746-A7A9-14AEA22E34FC}"/>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1820176" y="203675"/>
            <a:ext cx="1591525" cy="2071975"/>
          </a:xfrm>
          <a:prstGeom prst="rect">
            <a:avLst/>
          </a:prstGeom>
          <a:noFill/>
          <a:ln>
            <a:noFill/>
          </a:ln>
        </p:spPr>
      </p:pic>
      <p:sp>
        <p:nvSpPr>
          <p:cNvPr id="138" name="Touch"/>
          <p:cNvSpPr txBox="1"/>
          <p:nvPr/>
        </p:nvSpPr>
        <p:spPr>
          <a:xfrm>
            <a:off x="3779200" y="2191088"/>
            <a:ext cx="124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dirty="0">
                <a:latin typeface="Helvetica Neue"/>
                <a:ea typeface="Helvetica Neue"/>
                <a:cs typeface="Helvetica Neue"/>
                <a:sym typeface="Helvetica Neue"/>
              </a:rPr>
              <a:t>Touch</a:t>
            </a:r>
            <a:endParaRPr sz="2800" dirty="0">
              <a:latin typeface="Helvetica Neue"/>
              <a:ea typeface="Helvetica Neue"/>
              <a:cs typeface="Helvetica Neue"/>
              <a:sym typeface="Helvetica Neue"/>
            </a:endParaRPr>
          </a:p>
        </p:txBody>
      </p:sp>
      <p:pic>
        <p:nvPicPr>
          <p:cNvPr id="16" name="Girls" descr="Two girls high-fiving">
            <a:extLst>
              <a:ext uri="{FF2B5EF4-FFF2-40B4-BE49-F238E27FC236}">
                <a16:creationId xmlns:a16="http://schemas.microsoft.com/office/drawing/2014/main" id="{3FEF68E2-0E0F-FE4A-82BF-9E707FDD5E36}"/>
              </a:ext>
            </a:extLst>
          </p:cNvPr>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3570825" y="203675"/>
            <a:ext cx="1661773" cy="2071974"/>
          </a:xfrm>
          <a:prstGeom prst="rect">
            <a:avLst/>
          </a:prstGeom>
          <a:noFill/>
          <a:ln>
            <a:noFill/>
          </a:ln>
        </p:spPr>
      </p:pic>
      <p:sp>
        <p:nvSpPr>
          <p:cNvPr id="137" name="See"/>
          <p:cNvSpPr txBox="1"/>
          <p:nvPr/>
        </p:nvSpPr>
        <p:spPr>
          <a:xfrm>
            <a:off x="5949475" y="2191100"/>
            <a:ext cx="841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latin typeface="Helvetica Neue"/>
                <a:ea typeface="Helvetica Neue"/>
                <a:cs typeface="Helvetica Neue"/>
                <a:sym typeface="Helvetica Neue"/>
              </a:rPr>
              <a:t>See</a:t>
            </a:r>
            <a:endParaRPr sz="2800">
              <a:latin typeface="Helvetica Neue"/>
              <a:ea typeface="Helvetica Neue"/>
              <a:cs typeface="Helvetica Neue"/>
              <a:sym typeface="Helvetica Neue"/>
            </a:endParaRPr>
          </a:p>
        </p:txBody>
      </p:sp>
      <p:pic>
        <p:nvPicPr>
          <p:cNvPr id="17" name="Eyes" descr="Two people's faces focused on their eyes">
            <a:extLst>
              <a:ext uri="{FF2B5EF4-FFF2-40B4-BE49-F238E27FC236}">
                <a16:creationId xmlns:a16="http://schemas.microsoft.com/office/drawing/2014/main" id="{45A8448F-CE80-6247-B071-0DD5A6AC1B0D}"/>
              </a:ext>
            </a:extLst>
          </p:cNvPr>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5539350" y="203675"/>
            <a:ext cx="1661775" cy="2071977"/>
          </a:xfrm>
          <a:prstGeom prst="rect">
            <a:avLst/>
          </a:prstGeom>
          <a:noFill/>
          <a:ln>
            <a:noFill/>
          </a:ln>
        </p:spPr>
      </p:pic>
      <p:sp>
        <p:nvSpPr>
          <p:cNvPr id="140" name="Taste"/>
          <p:cNvSpPr txBox="1"/>
          <p:nvPr/>
        </p:nvSpPr>
        <p:spPr>
          <a:xfrm>
            <a:off x="7630750" y="2228525"/>
            <a:ext cx="1090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latin typeface="Helvetica Neue"/>
                <a:ea typeface="Helvetica Neue"/>
                <a:cs typeface="Helvetica Neue"/>
                <a:sym typeface="Helvetica Neue"/>
              </a:rPr>
              <a:t>Taste</a:t>
            </a:r>
            <a:endParaRPr sz="2800">
              <a:latin typeface="Helvetica Neue"/>
              <a:ea typeface="Helvetica Neue"/>
              <a:cs typeface="Helvetica Neue"/>
              <a:sym typeface="Helvetica Neue"/>
            </a:endParaRPr>
          </a:p>
        </p:txBody>
      </p:sp>
      <p:pic>
        <p:nvPicPr>
          <p:cNvPr id="18" name="Ice Cream" descr="A girl eating an ice cream cone">
            <a:extLst>
              <a:ext uri="{FF2B5EF4-FFF2-40B4-BE49-F238E27FC236}">
                <a16:creationId xmlns:a16="http://schemas.microsoft.com/office/drawing/2014/main" id="{DDCA2F36-9859-7648-AE25-1A9DBCA46DFF}"/>
              </a:ext>
            </a:extLst>
          </p:cNvPr>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7421775" y="193475"/>
            <a:ext cx="1508451" cy="20923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Title"/>
          <p:cNvSpPr txBox="1">
            <a:spLocks noGrp="1"/>
          </p:cNvSpPr>
          <p:nvPr>
            <p:ph type="ctrTitle"/>
          </p:nvPr>
        </p:nvSpPr>
        <p:spPr>
          <a:xfrm>
            <a:off x="2994708" y="4104683"/>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Questions? Share your projects.</a:t>
            </a:r>
            <a:endParaRPr sz="4000" dirty="0">
              <a:latin typeface="DIN Condensed" pitchFamily="2" charset="0"/>
            </a:endParaRPr>
          </a:p>
        </p:txBody>
      </p:sp>
      <p:pic>
        <p:nvPicPr>
          <p:cNvPr id="396" name="GLOBE Logo" descr="Social media logo for the GLOBE Program."/>
          <p:cNvPicPr preferRelativeResize="0"/>
          <p:nvPr/>
        </p:nvPicPr>
        <p:blipFill rotWithShape="1">
          <a:blip r:embed="rId3">
            <a:alphaModFix/>
          </a:blip>
          <a:srcRect/>
          <a:stretch/>
        </p:blipFill>
        <p:spPr>
          <a:xfrm>
            <a:off x="5338803" y="520671"/>
            <a:ext cx="2412338" cy="2412338"/>
          </a:xfrm>
          <a:prstGeom prst="rect">
            <a:avLst/>
          </a:prstGeom>
          <a:noFill/>
          <a:ln>
            <a:noFill/>
          </a:ln>
        </p:spPr>
      </p:pic>
      <p:pic>
        <p:nvPicPr>
          <p:cNvPr id="394" name="FB" descr="Facebook logo"/>
          <p:cNvPicPr preferRelativeResize="0"/>
          <p:nvPr/>
        </p:nvPicPr>
        <p:blipFill rotWithShape="1">
          <a:blip r:embed="rId4">
            <a:alphaModFix/>
          </a:blip>
          <a:srcRect/>
          <a:stretch/>
        </p:blipFill>
        <p:spPr>
          <a:xfrm>
            <a:off x="1392859" y="445338"/>
            <a:ext cx="766803" cy="766803"/>
          </a:xfrm>
          <a:prstGeom prst="rect">
            <a:avLst/>
          </a:prstGeom>
          <a:noFill/>
          <a:ln>
            <a:noFill/>
          </a:ln>
        </p:spPr>
      </p:pic>
      <p:sp>
        <p:nvSpPr>
          <p:cNvPr id="10" name="Facebook Text">
            <a:extLst>
              <a:ext uri="{FF2B5EF4-FFF2-40B4-BE49-F238E27FC236}">
                <a16:creationId xmlns:a16="http://schemas.microsoft.com/office/drawing/2014/main" id="{FCD566AD-176F-0B45-B338-7562D9587A97}"/>
              </a:ext>
            </a:extLst>
          </p:cNvPr>
          <p:cNvSpPr txBox="1"/>
          <p:nvPr/>
        </p:nvSpPr>
        <p:spPr>
          <a:xfrm>
            <a:off x="2242615" y="621425"/>
            <a:ext cx="4815068" cy="307777"/>
          </a:xfrm>
          <a:prstGeom prst="rect">
            <a:avLst/>
          </a:prstGeom>
          <a:noFill/>
        </p:spPr>
        <p:txBody>
          <a:bodyPr wrap="square">
            <a:spAutoFit/>
          </a:bodyPr>
          <a:lstStyle/>
          <a:p>
            <a:pPr marL="0" marR="0" lvl="0" indent="0" algn="l" rtl="0">
              <a:lnSpc>
                <a:spcPct val="100000"/>
              </a:lnSpc>
              <a:spcBef>
                <a:spcPts val="0"/>
              </a:spcBef>
              <a:spcAft>
                <a:spcPts val="0"/>
              </a:spcAft>
              <a:buNone/>
            </a:pPr>
            <a:r>
              <a:rPr lang="en-US" sz="1400" u="none" strike="noStrike" cap="none" dirty="0"/>
              <a:t>@</a:t>
            </a:r>
            <a:r>
              <a:rPr lang="en-US" sz="1400" u="none" strike="noStrike" cap="none" dirty="0" err="1"/>
              <a:t>TheGLOBEProgram</a:t>
            </a:r>
            <a:endParaRPr lang="en-US" sz="1400" u="none" strike="noStrike" cap="none" dirty="0"/>
          </a:p>
        </p:txBody>
      </p:sp>
      <p:pic>
        <p:nvPicPr>
          <p:cNvPr id="395" name="Twitter" descr="Twitter logo"/>
          <p:cNvPicPr preferRelativeResize="0"/>
          <p:nvPr/>
        </p:nvPicPr>
        <p:blipFill rotWithShape="1">
          <a:blip r:embed="rId5">
            <a:alphaModFix/>
          </a:blip>
          <a:srcRect/>
          <a:stretch/>
        </p:blipFill>
        <p:spPr>
          <a:xfrm>
            <a:off x="1295241" y="1721620"/>
            <a:ext cx="864421" cy="701910"/>
          </a:xfrm>
          <a:prstGeom prst="rect">
            <a:avLst/>
          </a:prstGeom>
          <a:noFill/>
          <a:ln>
            <a:noFill/>
          </a:ln>
        </p:spPr>
      </p:pic>
      <p:sp>
        <p:nvSpPr>
          <p:cNvPr id="8" name="Twitter Text">
            <a:extLst>
              <a:ext uri="{FF2B5EF4-FFF2-40B4-BE49-F238E27FC236}">
                <a16:creationId xmlns:a16="http://schemas.microsoft.com/office/drawing/2014/main" id="{0CAD9DAE-6ED5-B541-9598-669659F569D2}"/>
              </a:ext>
            </a:extLst>
          </p:cNvPr>
          <p:cNvSpPr txBox="1"/>
          <p:nvPr/>
        </p:nvSpPr>
        <p:spPr>
          <a:xfrm>
            <a:off x="2291787" y="1780794"/>
            <a:ext cx="4815068" cy="30777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a:t>
            </a:r>
            <a:r>
              <a:rPr lang="en-US" sz="1400" u="none" strike="noStrike" cap="none" dirty="0" err="1"/>
              <a:t>GLOBEProgram</a:t>
            </a:r>
            <a:endParaRPr lang="en-US" sz="1400" u="none" strike="noStrike" cap="none"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0"/>
        <p:cNvGrpSpPr/>
        <p:nvPr/>
      </p:nvGrpSpPr>
      <p:grpSpPr>
        <a:xfrm>
          <a:off x="0" y="0"/>
          <a:ext cx="0" cy="0"/>
          <a:chOff x="0" y="0"/>
          <a:chExt cx="0" cy="0"/>
        </a:xfrm>
      </p:grpSpPr>
      <p:sp>
        <p:nvSpPr>
          <p:cNvPr id="401" name="Title"/>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Links for more information</a:t>
            </a:r>
            <a:endParaRPr sz="4000" dirty="0">
              <a:latin typeface="DIN Condensed" pitchFamily="2" charset="0"/>
            </a:endParaRPr>
          </a:p>
        </p:txBody>
      </p:sp>
      <p:sp>
        <p:nvSpPr>
          <p:cNvPr id="402" name="Subtitle"/>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Thanks!</a:t>
            </a:r>
            <a:endParaRPr/>
          </a:p>
        </p:txBody>
      </p:sp>
      <p:sp>
        <p:nvSpPr>
          <p:cNvPr id="6" name="List">
            <a:extLst>
              <a:ext uri="{FF2B5EF4-FFF2-40B4-BE49-F238E27FC236}">
                <a16:creationId xmlns:a16="http://schemas.microsoft.com/office/drawing/2014/main" id="{22DA7DDD-7FD6-0543-B754-3AD39DD58CC4}"/>
              </a:ext>
            </a:extLst>
          </p:cNvPr>
          <p:cNvSpPr txBox="1"/>
          <p:nvPr/>
        </p:nvSpPr>
        <p:spPr>
          <a:xfrm>
            <a:off x="330291" y="436300"/>
            <a:ext cx="8483418" cy="3051574"/>
          </a:xfrm>
          <a:prstGeom prst="rect">
            <a:avLst/>
          </a:prstGeom>
          <a:noFill/>
          <a:ln>
            <a:noFill/>
          </a:ln>
        </p:spPr>
        <p:txBody>
          <a:bodyPr spcFirstLastPara="1" wrap="square" lIns="91425" tIns="91425" rIns="91425" bIns="91425" anchor="t" anchorCtr="0">
            <a:spAutoFit/>
          </a:bodyPr>
          <a:lstStyle/>
          <a:p>
            <a:pPr marL="457200" indent="-330200">
              <a:lnSpc>
                <a:spcPct val="115000"/>
              </a:lnSpc>
              <a:buClr>
                <a:schemeClr val="lt1"/>
              </a:buClr>
              <a:buSzPts val="1600"/>
              <a:buFont typeface="Arial"/>
              <a:buChar char="❏"/>
            </a:pPr>
            <a:r>
              <a:rPr lang="en-US" sz="1800" dirty="0">
                <a:solidFill>
                  <a:srgbClr val="D4DB95"/>
                </a:solidFill>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GLOBE Observer app link</a:t>
            </a:r>
            <a:r>
              <a:rPr lang="en-US" sz="1800" dirty="0">
                <a:solidFill>
                  <a:srgbClr val="D4DB95"/>
                </a:solidFill>
                <a:uFill>
                  <a:noFill/>
                </a:uFill>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 </a:t>
            </a:r>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or download from the App Store or Google Play.</a:t>
            </a:r>
          </a:p>
          <a:p>
            <a:pPr marL="457200" indent="-330200">
              <a:lnSpc>
                <a:spcPct val="115000"/>
              </a:lnSpc>
              <a:buClr>
                <a:schemeClr val="lt1"/>
              </a:buClr>
              <a:buSzPts val="1600"/>
              <a:buFont typeface="Arial"/>
              <a:buChar char="❏"/>
            </a:pPr>
            <a:r>
              <a:rPr lang="en" sz="1800" dirty="0">
                <a:solidFill>
                  <a:srgbClr val="D4DB95"/>
                </a:solidFill>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GLOBE Visualization System</a:t>
            </a:r>
            <a:r>
              <a:rPr lang="en" sz="1800" dirty="0">
                <a:solidFill>
                  <a:srgbClr val="D4DB95"/>
                </a:solidFill>
                <a:latin typeface="Helvetica Neue" panose="02000503000000020004" pitchFamily="2" charset="0"/>
                <a:ea typeface="Helvetica Neue" panose="02000503000000020004" pitchFamily="2" charset="0"/>
                <a:cs typeface="Helvetica Neue" panose="02000503000000020004" pitchFamily="2" charset="0"/>
              </a:rPr>
              <a:t> </a:t>
            </a:r>
            <a:r>
              <a:rPr lang="en"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 see other citizen science data from GLOBE observers around the world. You can look for trees pictures or check out data from the other GLOBE tools. </a:t>
            </a:r>
          </a:p>
          <a:p>
            <a:pPr marL="457200" indent="-330200">
              <a:lnSpc>
                <a:spcPct val="115000"/>
              </a:lnSpc>
              <a:buClr>
                <a:schemeClr val="lt1"/>
              </a:buClr>
              <a:buSzPts val="1600"/>
              <a:buFont typeface="Arial"/>
              <a:buChar char="❏"/>
            </a:pPr>
            <a:r>
              <a:rPr lang="en" sz="1800" dirty="0">
                <a:solidFill>
                  <a:srgbClr val="D4DB95"/>
                </a:solidFill>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NASA Worldview</a:t>
            </a:r>
            <a:r>
              <a:rPr lang="en" sz="1800" dirty="0">
                <a:solidFill>
                  <a:srgbClr val="D4DB95"/>
                </a:solidFill>
                <a:latin typeface="Helvetica Neue" panose="02000503000000020004" pitchFamily="2" charset="0"/>
                <a:ea typeface="Helvetica Neue" panose="02000503000000020004" pitchFamily="2" charset="0"/>
                <a:cs typeface="Helvetica Neue" panose="02000503000000020004" pitchFamily="2" charset="0"/>
              </a:rPr>
              <a:t> </a:t>
            </a:r>
            <a:r>
              <a:rPr lang="en"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 explore current and past satellite data (yes, you can view data as early as today in near real time.) </a:t>
            </a:r>
          </a:p>
          <a:p>
            <a:pPr marL="457200" indent="-330200">
              <a:lnSpc>
                <a:spcPct val="115000"/>
              </a:lnSpc>
              <a:buClr>
                <a:schemeClr val="lt1"/>
              </a:buClr>
              <a:buSzPts val="1600"/>
              <a:buFont typeface="Arial"/>
              <a:buChar char="❏"/>
            </a:pPr>
            <a:r>
              <a:rPr lang="en" sz="1800" dirty="0">
                <a:solidFill>
                  <a:srgbClr val="D4DB95"/>
                </a:solidFill>
                <a:latin typeface="Helvetica Neue" panose="02000503000000020004" pitchFamily="2" charset="0"/>
                <a:ea typeface="Helvetica Neue" panose="02000503000000020004" pitchFamily="2" charset="0"/>
                <a:cs typeface="Helvetica Neue" panose="02000503000000020004" pitchFamily="2" charset="0"/>
                <a:hlinkClick r:id="rId6">
                  <a:extLst>
                    <a:ext uri="{A12FA001-AC4F-418D-AE19-62706E023703}">
                      <ahyp:hlinkClr xmlns:ahyp="http://schemas.microsoft.com/office/drawing/2018/hyperlinkcolor" val="tx"/>
                    </a:ext>
                  </a:extLst>
                </a:hlinkClick>
              </a:rPr>
              <a:t>Girl Scout Tree Promise</a:t>
            </a:r>
            <a:endParaRPr lang="en" sz="1800" dirty="0">
              <a:solidFill>
                <a:srgbClr val="D4DB95"/>
              </a:solidFill>
              <a:latin typeface="Helvetica Neue" panose="02000503000000020004" pitchFamily="2" charset="0"/>
              <a:ea typeface="Helvetica Neue" panose="02000503000000020004" pitchFamily="2" charset="0"/>
              <a:cs typeface="Helvetica Neue" panose="02000503000000020004" pitchFamily="2" charset="0"/>
            </a:endParaRPr>
          </a:p>
          <a:p>
            <a:pPr marL="457200" indent="-330200">
              <a:lnSpc>
                <a:spcPct val="115000"/>
              </a:lnSpc>
              <a:buClr>
                <a:schemeClr val="lt1"/>
              </a:buClr>
              <a:buSzPts val="1600"/>
              <a:buFont typeface="Arial"/>
              <a:buChar char="❏"/>
            </a:pPr>
            <a:r>
              <a:rPr lang="en"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Video about </a:t>
            </a:r>
            <a:r>
              <a:rPr lang="en-US" sz="1800" dirty="0">
                <a:solidFill>
                  <a:srgbClr val="D4DB95"/>
                </a:solidFill>
                <a:latin typeface="Helvetica Neue" panose="02000503000000020004" pitchFamily="2" charset="0"/>
                <a:ea typeface="Helvetica Neue" panose="02000503000000020004" pitchFamily="2" charset="0"/>
                <a:cs typeface="Helvetica Neue" panose="02000503000000020004" pitchFamily="2" charset="0"/>
                <a:hlinkClick r:id="rId7">
                  <a:extLst>
                    <a:ext uri="{A12FA001-AC4F-418D-AE19-62706E023703}">
                      <ahyp:hlinkClr xmlns:ahyp="http://schemas.microsoft.com/office/drawing/2018/hyperlinkcolor" val="tx"/>
                    </a:ext>
                  </a:extLst>
                </a:hlinkClick>
              </a:rPr>
              <a:t>how to take a tree height observation</a:t>
            </a:r>
            <a:endParaRPr lang="en-US" sz="1800" dirty="0">
              <a:solidFill>
                <a:srgbClr val="D4DB95"/>
              </a:solidFill>
              <a:latin typeface="Helvetica Neue" panose="02000503000000020004" pitchFamily="2" charset="0"/>
              <a:ea typeface="Helvetica Neue" panose="02000503000000020004" pitchFamily="2" charset="0"/>
              <a:cs typeface="Helvetica Neue" panose="02000503000000020004" pitchFamily="2" charset="0"/>
            </a:endParaRPr>
          </a:p>
          <a:p>
            <a:pPr marL="457200" indent="-330200">
              <a:lnSpc>
                <a:spcPct val="115000"/>
              </a:lnSpc>
              <a:buClr>
                <a:schemeClr val="lt1"/>
              </a:buClr>
              <a:buSzPts val="1600"/>
              <a:buFont typeface="Arial"/>
              <a:buChar char="❏"/>
            </a:pPr>
            <a:r>
              <a:rPr lang="en-US" sz="1800" dirty="0">
                <a:solidFill>
                  <a:srgbClr val="D4DB95"/>
                </a:solidFill>
                <a:latin typeface="Helvetica Neue" panose="02000503000000020004" pitchFamily="2" charset="0"/>
                <a:ea typeface="Helvetica Neue" panose="02000503000000020004" pitchFamily="2" charset="0"/>
                <a:cs typeface="Helvetica Neue" panose="02000503000000020004" pitchFamily="2" charset="0"/>
                <a:hlinkClick r:id="rId8">
                  <a:extLst>
                    <a:ext uri="{A12FA001-AC4F-418D-AE19-62706E023703}">
                      <ahyp:hlinkClr xmlns:ahyp="http://schemas.microsoft.com/office/drawing/2018/hyperlinkcolor" val="tx"/>
                    </a:ext>
                  </a:extLst>
                </a:hlinkClick>
              </a:rPr>
              <a:t>GLOBE Teams</a:t>
            </a:r>
            <a:endParaRPr lang="en-US" sz="2000" dirty="0">
              <a:solidFill>
                <a:srgbClr val="D4DB95"/>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7" name="Title"/>
          <p:cNvSpPr txBox="1">
            <a:spLocks noGrp="1"/>
          </p:cNvSpPr>
          <p:nvPr>
            <p:ph type="ctrTitle"/>
          </p:nvPr>
        </p:nvSpPr>
        <p:spPr>
          <a:xfrm>
            <a:off x="1701850" y="2655349"/>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2800" dirty="0">
                <a:latin typeface="DIN Condensed" pitchFamily="2" charset="0"/>
              </a:rPr>
              <a:t>Observations: </a:t>
            </a:r>
            <a:r>
              <a:rPr lang="en" sz="2800" dirty="0">
                <a:solidFill>
                  <a:srgbClr val="417236"/>
                </a:solidFill>
                <a:latin typeface="DIN Condensed" pitchFamily="2" charset="0"/>
              </a:rPr>
              <a:t>1</a:t>
            </a:r>
            <a:endParaRPr sz="2800" dirty="0">
              <a:solidFill>
                <a:srgbClr val="417236"/>
              </a:solidFill>
              <a:latin typeface="DIN Condensed" pitchFamily="2" charset="0"/>
            </a:endParaRPr>
          </a:p>
        </p:txBody>
      </p:sp>
      <p:sp>
        <p:nvSpPr>
          <p:cNvPr id="154" name="Text"/>
          <p:cNvSpPr txBox="1"/>
          <p:nvPr/>
        </p:nvSpPr>
        <p:spPr>
          <a:xfrm>
            <a:off x="2619300" y="3271116"/>
            <a:ext cx="6524700" cy="1883562"/>
          </a:xfrm>
          <a:prstGeom prst="rect">
            <a:avLst/>
          </a:prstGeom>
          <a:noFill/>
          <a:ln>
            <a:noFill/>
          </a:ln>
        </p:spPr>
        <p:txBody>
          <a:bodyPr spcFirstLastPara="1" wrap="square" lIns="91425" tIns="91425" rIns="91425" bIns="91425" anchor="t" anchorCtr="0">
            <a:spAutoFit/>
          </a:bodyPr>
          <a:lstStyle/>
          <a:p>
            <a:pPr marL="457200" marR="0" lvl="0" indent="-301625" algn="l" rtl="0">
              <a:lnSpc>
                <a:spcPct val="115000"/>
              </a:lnSpc>
              <a:spcBef>
                <a:spcPts val="0"/>
              </a:spcBef>
              <a:spcAft>
                <a:spcPts val="0"/>
              </a:spcAft>
              <a:buClr>
                <a:srgbClr val="FFFFFF"/>
              </a:buClr>
              <a:buSzPts val="11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What </a:t>
            </a:r>
            <a:r>
              <a:rPr lang="en" sz="12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you notice?</a:t>
            </a:r>
            <a:endParaRPr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914400" marR="0" lvl="1" indent="-301625" algn="l" rtl="0">
              <a:lnSpc>
                <a:spcPct val="115000"/>
              </a:lnSpc>
              <a:spcBef>
                <a:spcPts val="0"/>
              </a:spcBef>
              <a:spcAft>
                <a:spcPts val="0"/>
              </a:spcAft>
              <a:buClr>
                <a:srgbClr val="FFFFFF"/>
              </a:buClr>
              <a:buSzPts val="11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Needles or leaves?</a:t>
            </a:r>
            <a:endParaRPr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914400" marR="0" lvl="1" indent="-301625" algn="l" rtl="0">
              <a:lnSpc>
                <a:spcPct val="115000"/>
              </a:lnSpc>
              <a:spcBef>
                <a:spcPts val="0"/>
              </a:spcBef>
              <a:spcAft>
                <a:spcPts val="0"/>
              </a:spcAft>
              <a:buClr>
                <a:srgbClr val="FFFFFF"/>
              </a:buClr>
              <a:buSzPts val="11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Time of year?</a:t>
            </a:r>
            <a:endParaRPr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914400" marR="0" lvl="1" indent="-301625" algn="l" rtl="0">
              <a:lnSpc>
                <a:spcPct val="115000"/>
              </a:lnSpc>
              <a:spcBef>
                <a:spcPts val="0"/>
              </a:spcBef>
              <a:spcAft>
                <a:spcPts val="0"/>
              </a:spcAft>
              <a:buClr>
                <a:srgbClr val="FFFFFF"/>
              </a:buClr>
              <a:buSzPts val="11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H</a:t>
            </a:r>
            <a:r>
              <a:rPr lang="en" sz="12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eight</a:t>
            </a: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a:t>
            </a:r>
            <a:endParaRPr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914400" marR="0" lvl="1" indent="-295275" algn="l" rtl="0">
              <a:lnSpc>
                <a:spcPct val="115000"/>
              </a:lnSpc>
              <a:spcBef>
                <a:spcPts val="0"/>
              </a:spcBef>
              <a:spcAft>
                <a:spcPts val="0"/>
              </a:spcAft>
              <a:buClr>
                <a:srgbClr val="FFFFFF"/>
              </a:buClr>
              <a:buSzPts val="10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Colors</a:t>
            </a:r>
            <a:r>
              <a:rPr lang="en" sz="12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 s</a:t>
            </a: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hapes or patterns?</a:t>
            </a:r>
            <a:endParaRPr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914400" marR="0" lvl="1" indent="-301625" algn="l" rtl="0">
              <a:lnSpc>
                <a:spcPct val="115000"/>
              </a:lnSpc>
              <a:spcBef>
                <a:spcPts val="0"/>
              </a:spcBef>
              <a:spcAft>
                <a:spcPts val="0"/>
              </a:spcAft>
              <a:buClr>
                <a:srgbClr val="FFFFFF"/>
              </a:buClr>
              <a:buSzPts val="11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What do you think makes your tree unique or special?</a:t>
            </a:r>
            <a:endParaRPr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457200" marR="0" lvl="0" indent="-301625" algn="l" rtl="0">
              <a:lnSpc>
                <a:spcPct val="115000"/>
              </a:lnSpc>
              <a:spcBef>
                <a:spcPts val="0"/>
              </a:spcBef>
              <a:spcAft>
                <a:spcPts val="0"/>
              </a:spcAft>
              <a:buClr>
                <a:srgbClr val="FFFFFF"/>
              </a:buClr>
              <a:buSzPts val="11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What was different about </a:t>
            </a:r>
            <a:r>
              <a:rPr lang="en" sz="12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the tree</a:t>
            </a: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 from a distance and “zoomed in”?</a:t>
            </a:r>
            <a:endParaRPr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457200" marR="0" lvl="0" indent="-301625" algn="l" rtl="0">
              <a:lnSpc>
                <a:spcPct val="115000"/>
              </a:lnSpc>
              <a:spcBef>
                <a:spcPts val="0"/>
              </a:spcBef>
              <a:spcAft>
                <a:spcPts val="0"/>
              </a:spcAft>
              <a:buClr>
                <a:srgbClr val="FFFFFF"/>
              </a:buClr>
              <a:buSzPts val="11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Did you see any insects, plants, animals, lichen or fungi on your tree?</a:t>
            </a:r>
            <a:endParaRPr sz="16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151" name="Zoomed out"/>
          <p:cNvSpPr txBox="1"/>
          <p:nvPr/>
        </p:nvSpPr>
        <p:spPr>
          <a:xfrm>
            <a:off x="472825" y="2298100"/>
            <a:ext cx="15732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Helvetica Neue"/>
                <a:ea typeface="Helvetica Neue"/>
                <a:cs typeface="Helvetica Neue"/>
                <a:sym typeface="Helvetica Neue"/>
              </a:rPr>
              <a:t>Zoomed out</a:t>
            </a:r>
            <a:endParaRPr sz="1400" b="0" i="0" u="none" strike="noStrike" cap="none" dirty="0">
              <a:solidFill>
                <a:srgbClr val="000000"/>
              </a:solidFill>
              <a:latin typeface="Helvetica Neue"/>
              <a:ea typeface="Helvetica Neue"/>
              <a:cs typeface="Helvetica Neue"/>
              <a:sym typeface="Helvetica Neue"/>
            </a:endParaRPr>
          </a:p>
        </p:txBody>
      </p:sp>
      <p:pic>
        <p:nvPicPr>
          <p:cNvPr id="159" name="Tree" descr="Distance view of a tree"/>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472950" y="219925"/>
            <a:ext cx="1573150" cy="2137551"/>
          </a:xfrm>
          <a:prstGeom prst="rect">
            <a:avLst/>
          </a:prstGeom>
          <a:noFill/>
          <a:ln w="19050" cap="flat" cmpd="sng">
            <a:solidFill>
              <a:srgbClr val="6AA84F"/>
            </a:solidFill>
            <a:prstDash val="solid"/>
            <a:round/>
            <a:headEnd type="none" w="sm" len="sm"/>
            <a:tailEnd type="none" w="sm" len="sm"/>
          </a:ln>
        </p:spPr>
      </p:pic>
      <p:sp>
        <p:nvSpPr>
          <p:cNvPr id="152" name="Zoomed in"/>
          <p:cNvSpPr txBox="1"/>
          <p:nvPr/>
        </p:nvSpPr>
        <p:spPr>
          <a:xfrm>
            <a:off x="2847286" y="2314523"/>
            <a:ext cx="118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Helvetica Neue"/>
                <a:ea typeface="Helvetica Neue"/>
                <a:cs typeface="Helvetica Neue"/>
                <a:sym typeface="Helvetica Neue"/>
              </a:rPr>
              <a:t>Zoomed in</a:t>
            </a:r>
            <a:endParaRPr sz="1400" b="0" i="0" u="none" strike="noStrike" cap="none" dirty="0">
              <a:solidFill>
                <a:srgbClr val="000000"/>
              </a:solidFill>
              <a:latin typeface="Helvetica Neue"/>
              <a:ea typeface="Helvetica Neue"/>
              <a:cs typeface="Helvetica Neue"/>
              <a:sym typeface="Helvetica Neue"/>
            </a:endParaRPr>
          </a:p>
        </p:txBody>
      </p:sp>
      <p:pic>
        <p:nvPicPr>
          <p:cNvPr id="160" name="Trunk" descr="Zoomed in view of tree bark"/>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2170725" y="432300"/>
            <a:ext cx="2302822" cy="1925174"/>
          </a:xfrm>
          <a:prstGeom prst="rect">
            <a:avLst/>
          </a:prstGeom>
          <a:noFill/>
          <a:ln w="19050" cap="flat" cmpd="sng">
            <a:solidFill>
              <a:srgbClr val="6AA84F"/>
            </a:solidFill>
            <a:prstDash val="solid"/>
            <a:round/>
            <a:headEnd type="none" w="sm" len="sm"/>
            <a:tailEnd type="none" w="sm" len="sm"/>
          </a:ln>
        </p:spPr>
      </p:pic>
      <p:sp>
        <p:nvSpPr>
          <p:cNvPr id="153" name="View Up"/>
          <p:cNvSpPr txBox="1"/>
          <p:nvPr/>
        </p:nvSpPr>
        <p:spPr>
          <a:xfrm>
            <a:off x="5162702" y="2311307"/>
            <a:ext cx="118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Helvetica Neue"/>
                <a:ea typeface="Helvetica Neue"/>
                <a:cs typeface="Helvetica Neue"/>
                <a:sym typeface="Helvetica Neue"/>
              </a:rPr>
              <a:t>View up</a:t>
            </a:r>
            <a:endParaRPr sz="1400" b="0" i="0" u="none" strike="noStrike" cap="none" dirty="0">
              <a:solidFill>
                <a:srgbClr val="000000"/>
              </a:solidFill>
              <a:latin typeface="Helvetica Neue"/>
              <a:ea typeface="Helvetica Neue"/>
              <a:cs typeface="Helvetica Neue"/>
              <a:sym typeface="Helvetica Neue"/>
            </a:endParaRPr>
          </a:p>
        </p:txBody>
      </p:sp>
      <p:pic>
        <p:nvPicPr>
          <p:cNvPr id="158" name="Look Up" descr="View upward into the trees branches"/>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4737749" y="666575"/>
            <a:ext cx="1731699" cy="1690899"/>
          </a:xfrm>
          <a:prstGeom prst="rect">
            <a:avLst/>
          </a:prstGeom>
          <a:noFill/>
          <a:ln w="19050" cap="flat" cmpd="sng">
            <a:solidFill>
              <a:srgbClr val="6AA84F"/>
            </a:solidFill>
            <a:prstDash val="solid"/>
            <a:round/>
            <a:headEnd type="none" w="sm" len="sm"/>
            <a:tailEnd type="none" w="sm" len="sm"/>
          </a:ln>
        </p:spPr>
      </p:pic>
      <p:sp>
        <p:nvSpPr>
          <p:cNvPr id="155" name="View above"/>
          <p:cNvSpPr txBox="1"/>
          <p:nvPr/>
        </p:nvSpPr>
        <p:spPr>
          <a:xfrm>
            <a:off x="7282551" y="2357474"/>
            <a:ext cx="118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Helvetica Neue"/>
                <a:ea typeface="Helvetica Neue"/>
                <a:cs typeface="Helvetica Neue"/>
                <a:sym typeface="Helvetica Neue"/>
              </a:rPr>
              <a:t>View above </a:t>
            </a:r>
            <a:endParaRPr sz="1400" b="0" i="0" u="none" strike="noStrike" cap="none" dirty="0">
              <a:solidFill>
                <a:srgbClr val="000000"/>
              </a:solidFill>
              <a:latin typeface="Helvetica Neue"/>
              <a:ea typeface="Helvetica Neue"/>
              <a:cs typeface="Helvetica Neue"/>
              <a:sym typeface="Helvetica Neue"/>
            </a:endParaRPr>
          </a:p>
        </p:txBody>
      </p:sp>
      <p:pic>
        <p:nvPicPr>
          <p:cNvPr id="156" name="Aerial View" descr="Aerial view of the the tree with an arrow"/>
          <p:cNvPicPr preferRelativeResize="0"/>
          <p:nvPr/>
        </p:nvPicPr>
        <p:blipFill rotWithShape="1">
          <a:blip r:embed="rId6">
            <a:alphaModFix/>
          </a:blip>
          <a:srcRect/>
          <a:stretch/>
        </p:blipFill>
        <p:spPr>
          <a:xfrm>
            <a:off x="6688175" y="323900"/>
            <a:ext cx="2248625" cy="2033576"/>
          </a:xfrm>
          <a:prstGeom prst="rect">
            <a:avLst/>
          </a:prstGeom>
          <a:noFill/>
          <a:ln w="19050" cap="flat" cmpd="sng">
            <a:solidFill>
              <a:srgbClr val="6AA84F"/>
            </a:solidFill>
            <a:prstDash val="solid"/>
            <a:round/>
            <a:headEnd type="none" w="sm" len="sm"/>
            <a:tailEnd type="none" w="sm" len="sm"/>
          </a:ln>
        </p:spPr>
      </p:pic>
      <p:sp>
        <p:nvSpPr>
          <p:cNvPr id="161" name="Arrow" descr="Arrow pointing at the tree"/>
          <p:cNvSpPr/>
          <p:nvPr/>
        </p:nvSpPr>
        <p:spPr>
          <a:xfrm rot="8100000">
            <a:off x="7798097" y="953221"/>
            <a:ext cx="454811" cy="21298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73" name="Title"/>
          <p:cNvSpPr txBox="1">
            <a:spLocks noGrp="1"/>
          </p:cNvSpPr>
          <p:nvPr>
            <p:ph type="ctrTitle"/>
          </p:nvPr>
        </p:nvSpPr>
        <p:spPr>
          <a:xfrm>
            <a:off x="1701850" y="2655349"/>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2800" dirty="0">
                <a:latin typeface="DIN Condensed" pitchFamily="2" charset="0"/>
              </a:rPr>
              <a:t>Observations: </a:t>
            </a:r>
            <a:r>
              <a:rPr lang="en" sz="2800" dirty="0">
                <a:solidFill>
                  <a:srgbClr val="417236"/>
                </a:solidFill>
                <a:latin typeface="DIN Condensed" pitchFamily="2" charset="0"/>
              </a:rPr>
              <a:t>2</a:t>
            </a:r>
            <a:endParaRPr sz="2800" dirty="0">
              <a:solidFill>
                <a:srgbClr val="417236"/>
              </a:solidFill>
              <a:latin typeface="DIN Condensed" pitchFamily="2" charset="0"/>
            </a:endParaRPr>
          </a:p>
        </p:txBody>
      </p:sp>
      <p:sp>
        <p:nvSpPr>
          <p:cNvPr id="170" name="text"/>
          <p:cNvSpPr txBox="1"/>
          <p:nvPr/>
        </p:nvSpPr>
        <p:spPr>
          <a:xfrm>
            <a:off x="2619300" y="3271116"/>
            <a:ext cx="6524700" cy="1883562"/>
          </a:xfrm>
          <a:prstGeom prst="rect">
            <a:avLst/>
          </a:prstGeom>
          <a:noFill/>
          <a:ln>
            <a:noFill/>
          </a:ln>
        </p:spPr>
        <p:txBody>
          <a:bodyPr spcFirstLastPara="1" wrap="square" lIns="91425" tIns="91425" rIns="91425" bIns="91425" anchor="t" anchorCtr="0">
            <a:spAutoFit/>
          </a:bodyPr>
          <a:lstStyle/>
          <a:p>
            <a:pPr marL="457200" marR="0" lvl="0" indent="-301625" algn="l" rtl="0">
              <a:lnSpc>
                <a:spcPct val="115000"/>
              </a:lnSpc>
              <a:spcBef>
                <a:spcPts val="0"/>
              </a:spcBef>
              <a:spcAft>
                <a:spcPts val="0"/>
              </a:spcAft>
              <a:buClr>
                <a:srgbClr val="FFFFFF"/>
              </a:buClr>
              <a:buSzPts val="11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What </a:t>
            </a:r>
            <a:r>
              <a:rPr lang="en" sz="12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you notice?</a:t>
            </a:r>
            <a:endParaRPr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914400" marR="0" lvl="1" indent="-301625" algn="l" rtl="0">
              <a:lnSpc>
                <a:spcPct val="115000"/>
              </a:lnSpc>
              <a:spcBef>
                <a:spcPts val="0"/>
              </a:spcBef>
              <a:spcAft>
                <a:spcPts val="0"/>
              </a:spcAft>
              <a:buClr>
                <a:srgbClr val="FFFFFF"/>
              </a:buClr>
              <a:buSzPts val="11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Needles or leaves?</a:t>
            </a:r>
            <a:endParaRPr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914400" marR="0" lvl="1" indent="-301625" algn="l" rtl="0">
              <a:lnSpc>
                <a:spcPct val="115000"/>
              </a:lnSpc>
              <a:spcBef>
                <a:spcPts val="0"/>
              </a:spcBef>
              <a:spcAft>
                <a:spcPts val="0"/>
              </a:spcAft>
              <a:buClr>
                <a:srgbClr val="FFFFFF"/>
              </a:buClr>
              <a:buSzPts val="11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Time of year?</a:t>
            </a:r>
            <a:endParaRPr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914400" marR="0" lvl="1" indent="-301625" algn="l" rtl="0">
              <a:lnSpc>
                <a:spcPct val="115000"/>
              </a:lnSpc>
              <a:spcBef>
                <a:spcPts val="0"/>
              </a:spcBef>
              <a:spcAft>
                <a:spcPts val="0"/>
              </a:spcAft>
              <a:buClr>
                <a:srgbClr val="FFFFFF"/>
              </a:buClr>
              <a:buSzPts val="11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H</a:t>
            </a:r>
            <a:r>
              <a:rPr lang="en" sz="12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eight</a:t>
            </a: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a:t>
            </a:r>
            <a:endParaRPr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914400" marR="0" lvl="1" indent="-295275" algn="l" rtl="0">
              <a:lnSpc>
                <a:spcPct val="115000"/>
              </a:lnSpc>
              <a:spcBef>
                <a:spcPts val="0"/>
              </a:spcBef>
              <a:spcAft>
                <a:spcPts val="0"/>
              </a:spcAft>
              <a:buClr>
                <a:srgbClr val="FFFFFF"/>
              </a:buClr>
              <a:buSzPts val="10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Colors</a:t>
            </a:r>
            <a:r>
              <a:rPr lang="en" sz="12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 s</a:t>
            </a: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hapes or patterns?</a:t>
            </a:r>
            <a:endParaRPr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914400" marR="0" lvl="1" indent="-301625" algn="l" rtl="0">
              <a:lnSpc>
                <a:spcPct val="115000"/>
              </a:lnSpc>
              <a:spcBef>
                <a:spcPts val="0"/>
              </a:spcBef>
              <a:spcAft>
                <a:spcPts val="0"/>
              </a:spcAft>
              <a:buClr>
                <a:srgbClr val="FFFFFF"/>
              </a:buClr>
              <a:buSzPts val="11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What do you think makes your tree unique or special?</a:t>
            </a:r>
            <a:endParaRPr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457200" marR="0" lvl="0" indent="-301625" algn="l" rtl="0">
              <a:lnSpc>
                <a:spcPct val="115000"/>
              </a:lnSpc>
              <a:spcBef>
                <a:spcPts val="0"/>
              </a:spcBef>
              <a:spcAft>
                <a:spcPts val="0"/>
              </a:spcAft>
              <a:buClr>
                <a:srgbClr val="FFFFFF"/>
              </a:buClr>
              <a:buSzPts val="11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What was different about </a:t>
            </a:r>
            <a:r>
              <a:rPr lang="en" sz="12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the tree</a:t>
            </a: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 from a distance and “zoomed in”?</a:t>
            </a:r>
            <a:endParaRPr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457200" marR="0" lvl="0" indent="-301625" algn="l" rtl="0">
              <a:lnSpc>
                <a:spcPct val="115000"/>
              </a:lnSpc>
              <a:spcBef>
                <a:spcPts val="0"/>
              </a:spcBef>
              <a:spcAft>
                <a:spcPts val="0"/>
              </a:spcAft>
              <a:buClr>
                <a:srgbClr val="FFFFFF"/>
              </a:buClr>
              <a:buSzPts val="1150"/>
              <a:buFont typeface="Arial"/>
              <a:buChar char="❏"/>
            </a:pPr>
            <a:r>
              <a:rPr lang="en" sz="1200" b="1" i="0" u="none" strike="noStrike" cap="none"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Did you see any insects, plants, animals, lichen or fungi on your tree?</a:t>
            </a:r>
            <a:endParaRPr sz="16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5" name="Zoomed out">
            <a:extLst>
              <a:ext uri="{FF2B5EF4-FFF2-40B4-BE49-F238E27FC236}">
                <a16:creationId xmlns:a16="http://schemas.microsoft.com/office/drawing/2014/main" id="{B2E46E18-1A2B-3443-8C12-C5356D003290}"/>
              </a:ext>
            </a:extLst>
          </p:cNvPr>
          <p:cNvSpPr txBox="1"/>
          <p:nvPr/>
        </p:nvSpPr>
        <p:spPr>
          <a:xfrm>
            <a:off x="472825" y="2298100"/>
            <a:ext cx="15732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Helvetica Neue"/>
                <a:ea typeface="Helvetica Neue"/>
                <a:cs typeface="Helvetica Neue"/>
                <a:sym typeface="Helvetica Neue"/>
              </a:rPr>
              <a:t>Zoomed out</a:t>
            </a:r>
            <a:endParaRPr sz="1400" b="0" i="0" u="none" strike="noStrike" cap="none" dirty="0">
              <a:solidFill>
                <a:srgbClr val="000000"/>
              </a:solidFill>
              <a:latin typeface="Helvetica Neue"/>
              <a:ea typeface="Helvetica Neue"/>
              <a:cs typeface="Helvetica Neue"/>
              <a:sym typeface="Helvetica Neue"/>
            </a:endParaRPr>
          </a:p>
        </p:txBody>
      </p:sp>
      <p:pic>
        <p:nvPicPr>
          <p:cNvPr id="26" name="Tree" descr="Distance view of a tree">
            <a:extLst>
              <a:ext uri="{FF2B5EF4-FFF2-40B4-BE49-F238E27FC236}">
                <a16:creationId xmlns:a16="http://schemas.microsoft.com/office/drawing/2014/main" id="{26664004-8538-7D4D-BB82-6620968EC2F1}"/>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472950" y="219925"/>
            <a:ext cx="1573150" cy="2137551"/>
          </a:xfrm>
          <a:prstGeom prst="rect">
            <a:avLst/>
          </a:prstGeom>
          <a:noFill/>
          <a:ln w="19050" cap="flat" cmpd="sng">
            <a:solidFill>
              <a:srgbClr val="6AA84F"/>
            </a:solidFill>
            <a:prstDash val="solid"/>
            <a:round/>
            <a:headEnd type="none" w="sm" len="sm"/>
            <a:tailEnd type="none" w="sm" len="sm"/>
          </a:ln>
        </p:spPr>
      </p:pic>
      <p:sp>
        <p:nvSpPr>
          <p:cNvPr id="27" name="Zoomed in">
            <a:extLst>
              <a:ext uri="{FF2B5EF4-FFF2-40B4-BE49-F238E27FC236}">
                <a16:creationId xmlns:a16="http://schemas.microsoft.com/office/drawing/2014/main" id="{4B1F83A2-A115-164E-A64A-21539203FD50}"/>
              </a:ext>
            </a:extLst>
          </p:cNvPr>
          <p:cNvSpPr txBox="1"/>
          <p:nvPr/>
        </p:nvSpPr>
        <p:spPr>
          <a:xfrm>
            <a:off x="2847286" y="2314523"/>
            <a:ext cx="118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Helvetica Neue"/>
                <a:ea typeface="Helvetica Neue"/>
                <a:cs typeface="Helvetica Neue"/>
                <a:sym typeface="Helvetica Neue"/>
              </a:rPr>
              <a:t>Zoomed in</a:t>
            </a:r>
            <a:endParaRPr sz="1400" b="0" i="0" u="none" strike="noStrike" cap="none" dirty="0">
              <a:solidFill>
                <a:srgbClr val="000000"/>
              </a:solidFill>
              <a:latin typeface="Helvetica Neue"/>
              <a:ea typeface="Helvetica Neue"/>
              <a:cs typeface="Helvetica Neue"/>
              <a:sym typeface="Helvetica Neue"/>
            </a:endParaRPr>
          </a:p>
        </p:txBody>
      </p:sp>
      <p:pic>
        <p:nvPicPr>
          <p:cNvPr id="28" name="Trunk" descr="Zoomed in view of tree bark">
            <a:extLst>
              <a:ext uri="{FF2B5EF4-FFF2-40B4-BE49-F238E27FC236}">
                <a16:creationId xmlns:a16="http://schemas.microsoft.com/office/drawing/2014/main" id="{70F8C4E0-4C8F-A34F-AE3A-2DD2ECA78845}"/>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2216200" y="432300"/>
            <a:ext cx="2302822" cy="1925174"/>
          </a:xfrm>
          <a:prstGeom prst="rect">
            <a:avLst/>
          </a:prstGeom>
          <a:noFill/>
          <a:ln w="19050" cap="flat" cmpd="sng">
            <a:solidFill>
              <a:srgbClr val="6AA84F"/>
            </a:solidFill>
            <a:prstDash val="solid"/>
            <a:round/>
            <a:headEnd type="none" w="sm" len="sm"/>
            <a:tailEnd type="none" w="sm" len="sm"/>
          </a:ln>
        </p:spPr>
      </p:pic>
      <p:sp>
        <p:nvSpPr>
          <p:cNvPr id="29" name="View Up">
            <a:extLst>
              <a:ext uri="{FF2B5EF4-FFF2-40B4-BE49-F238E27FC236}">
                <a16:creationId xmlns:a16="http://schemas.microsoft.com/office/drawing/2014/main" id="{D057C24F-95ED-C343-AF2C-E0163540BA54}"/>
              </a:ext>
            </a:extLst>
          </p:cNvPr>
          <p:cNvSpPr txBox="1"/>
          <p:nvPr/>
        </p:nvSpPr>
        <p:spPr>
          <a:xfrm>
            <a:off x="5162702" y="2311307"/>
            <a:ext cx="118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Helvetica Neue"/>
                <a:ea typeface="Helvetica Neue"/>
                <a:cs typeface="Helvetica Neue"/>
                <a:sym typeface="Helvetica Neue"/>
              </a:rPr>
              <a:t>View up</a:t>
            </a:r>
            <a:endParaRPr sz="1400" b="0" i="0" u="none" strike="noStrike" cap="none" dirty="0">
              <a:solidFill>
                <a:srgbClr val="000000"/>
              </a:solidFill>
              <a:latin typeface="Helvetica Neue"/>
              <a:ea typeface="Helvetica Neue"/>
              <a:cs typeface="Helvetica Neue"/>
              <a:sym typeface="Helvetica Neue"/>
            </a:endParaRPr>
          </a:p>
        </p:txBody>
      </p:sp>
      <p:pic>
        <p:nvPicPr>
          <p:cNvPr id="30" name="Look Up" descr="View upward into the trees branches">
            <a:extLst>
              <a:ext uri="{FF2B5EF4-FFF2-40B4-BE49-F238E27FC236}">
                <a16:creationId xmlns:a16="http://schemas.microsoft.com/office/drawing/2014/main" id="{28792ACA-BF62-8246-B04A-8A7E17464D3D}"/>
              </a:ext>
            </a:extLst>
          </p:cNvPr>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4737749" y="666575"/>
            <a:ext cx="1731699" cy="1690899"/>
          </a:xfrm>
          <a:prstGeom prst="rect">
            <a:avLst/>
          </a:prstGeom>
          <a:noFill/>
          <a:ln w="19050" cap="flat" cmpd="sng">
            <a:solidFill>
              <a:srgbClr val="6AA84F"/>
            </a:solidFill>
            <a:prstDash val="solid"/>
            <a:round/>
            <a:headEnd type="none" w="sm" len="sm"/>
            <a:tailEnd type="none" w="sm" len="sm"/>
          </a:ln>
        </p:spPr>
      </p:pic>
      <p:sp>
        <p:nvSpPr>
          <p:cNvPr id="31" name="View above">
            <a:extLst>
              <a:ext uri="{FF2B5EF4-FFF2-40B4-BE49-F238E27FC236}">
                <a16:creationId xmlns:a16="http://schemas.microsoft.com/office/drawing/2014/main" id="{A637C5AF-EC67-B044-A334-8BAA3F8CAA70}"/>
              </a:ext>
            </a:extLst>
          </p:cNvPr>
          <p:cNvSpPr txBox="1"/>
          <p:nvPr/>
        </p:nvSpPr>
        <p:spPr>
          <a:xfrm>
            <a:off x="7282551" y="2357474"/>
            <a:ext cx="118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Helvetica Neue"/>
                <a:ea typeface="Helvetica Neue"/>
                <a:cs typeface="Helvetica Neue"/>
                <a:sym typeface="Helvetica Neue"/>
              </a:rPr>
              <a:t>View above </a:t>
            </a:r>
            <a:endParaRPr sz="1400" b="0" i="0" u="none" strike="noStrike" cap="none" dirty="0">
              <a:solidFill>
                <a:srgbClr val="000000"/>
              </a:solidFill>
              <a:latin typeface="Helvetica Neue"/>
              <a:ea typeface="Helvetica Neue"/>
              <a:cs typeface="Helvetica Neue"/>
              <a:sym typeface="Helvetica Neue"/>
            </a:endParaRPr>
          </a:p>
        </p:txBody>
      </p:sp>
      <p:pic>
        <p:nvPicPr>
          <p:cNvPr id="32" name="Aerial View" descr="Aerial view of the the tree with an arrow">
            <a:extLst>
              <a:ext uri="{FF2B5EF4-FFF2-40B4-BE49-F238E27FC236}">
                <a16:creationId xmlns:a16="http://schemas.microsoft.com/office/drawing/2014/main" id="{89E6169D-5A85-634E-8922-F9986E97B1FE}"/>
              </a:ext>
            </a:extLst>
          </p:cNvPr>
          <p:cNvPicPr preferRelativeResize="0"/>
          <p:nvPr/>
        </p:nvPicPr>
        <p:blipFill rotWithShape="1">
          <a:blip r:embed="rId6">
            <a:alphaModFix/>
          </a:blip>
          <a:srcRect/>
          <a:stretch/>
        </p:blipFill>
        <p:spPr>
          <a:xfrm>
            <a:off x="6688175" y="323900"/>
            <a:ext cx="2248625" cy="2033576"/>
          </a:xfrm>
          <a:prstGeom prst="rect">
            <a:avLst/>
          </a:prstGeom>
          <a:noFill/>
          <a:ln w="19050" cap="flat" cmpd="sng">
            <a:solidFill>
              <a:srgbClr val="6AA84F"/>
            </a:solidFill>
            <a:prstDash val="solid"/>
            <a:round/>
            <a:headEnd type="none" w="sm" len="sm"/>
            <a:tailEnd type="none" w="sm" len="sm"/>
          </a:ln>
        </p:spPr>
      </p:pic>
      <p:sp>
        <p:nvSpPr>
          <p:cNvPr id="33" name="Arrow" descr="Arrow pointing at the tree">
            <a:extLst>
              <a:ext uri="{FF2B5EF4-FFF2-40B4-BE49-F238E27FC236}">
                <a16:creationId xmlns:a16="http://schemas.microsoft.com/office/drawing/2014/main" id="{EEC6EFC8-396E-B34B-94E7-6AD10703204A}"/>
              </a:ext>
            </a:extLst>
          </p:cNvPr>
          <p:cNvSpPr/>
          <p:nvPr/>
        </p:nvSpPr>
        <p:spPr>
          <a:xfrm rot="8100000">
            <a:off x="7798097" y="953221"/>
            <a:ext cx="454811" cy="21298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Pause text"/>
          <p:cNvSpPr txBox="1"/>
          <p:nvPr/>
        </p:nvSpPr>
        <p:spPr>
          <a:xfrm>
            <a:off x="5617900" y="2756350"/>
            <a:ext cx="3318900" cy="15237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5900" b="1" dirty="0">
                <a:solidFill>
                  <a:srgbClr val="B45F06"/>
                </a:solidFill>
                <a:latin typeface="Helvetica Neue"/>
                <a:ea typeface="Helvetica Neue"/>
                <a:cs typeface="Helvetica Neue"/>
                <a:sym typeface="Helvetica Neue"/>
              </a:rPr>
              <a:t>II</a:t>
            </a:r>
            <a:endParaRPr sz="5900" b="1" dirty="0">
              <a:solidFill>
                <a:srgbClr val="B45F06"/>
              </a:solidFill>
              <a:latin typeface="Helvetica Neue"/>
              <a:ea typeface="Helvetica Neue"/>
              <a:cs typeface="Helvetica Neue"/>
              <a:sym typeface="Helvetica Neue"/>
            </a:endParaRPr>
          </a:p>
          <a:p>
            <a:pPr marL="0" lvl="0" indent="0" algn="ctr" rtl="0">
              <a:spcBef>
                <a:spcPts val="0"/>
              </a:spcBef>
              <a:spcAft>
                <a:spcPts val="0"/>
              </a:spcAft>
              <a:buNone/>
            </a:pPr>
            <a:r>
              <a:rPr lang="en" b="1" dirty="0">
                <a:solidFill>
                  <a:schemeClr val="lt2"/>
                </a:solidFill>
                <a:latin typeface="Helvetica Neue"/>
                <a:ea typeface="Helvetica Neue"/>
                <a:cs typeface="Helvetica Neue"/>
                <a:sym typeface="Helvetica Neue"/>
              </a:rPr>
              <a:t>Press Pause while you make your observations and discuss.</a:t>
            </a:r>
            <a:endParaRPr b="1" dirty="0">
              <a:solidFill>
                <a:schemeClr val="lt2"/>
              </a:solidFill>
              <a:latin typeface="Helvetica Neue"/>
              <a:ea typeface="Helvetica Neue"/>
              <a:cs typeface="Helvetica Neue"/>
              <a:sym typeface="Helvetica Neue"/>
            </a:endParaRPr>
          </a:p>
        </p:txBody>
      </p:sp>
      <p:sp>
        <p:nvSpPr>
          <p:cNvPr id="178" name="Pause Circle" descr="Pause symbol"/>
          <p:cNvSpPr/>
          <p:nvPr/>
        </p:nvSpPr>
        <p:spPr>
          <a:xfrm>
            <a:off x="6929050" y="2952417"/>
            <a:ext cx="696600" cy="7233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Title"/>
          <p:cNvSpPr txBox="1">
            <a:spLocks noGrp="1"/>
          </p:cNvSpPr>
          <p:nvPr>
            <p:ph type="ctrTitle"/>
          </p:nvPr>
        </p:nvSpPr>
        <p:spPr>
          <a:xfrm>
            <a:off x="1673214" y="1148624"/>
            <a:ext cx="7209528"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5300" dirty="0">
                <a:solidFill>
                  <a:schemeClr val="dk1"/>
                </a:solidFill>
                <a:latin typeface="DIN Condensed" pitchFamily="2" charset="0"/>
              </a:rPr>
              <a:t>What does a Scientist Do? </a:t>
            </a:r>
            <a:r>
              <a:rPr lang="en" sz="5300" dirty="0">
                <a:solidFill>
                  <a:schemeClr val="bg1"/>
                </a:solidFill>
                <a:latin typeface="DIN Condensed" pitchFamily="2" charset="0"/>
              </a:rPr>
              <a:t>1</a:t>
            </a:r>
            <a:endParaRPr sz="5300" dirty="0">
              <a:solidFill>
                <a:schemeClr val="bg1"/>
              </a:solidFill>
              <a:latin typeface="DIN Condensed" pitchFamily="2" charset="0"/>
            </a:endParaRPr>
          </a:p>
        </p:txBody>
      </p:sp>
      <p:pic>
        <p:nvPicPr>
          <p:cNvPr id="185" name="Image" descr="Three girls crowded around a microscope, with one of them looking into the eyepiece."/>
          <p:cNvPicPr preferRelativeResize="0"/>
          <p:nvPr/>
        </p:nvPicPr>
        <p:blipFill>
          <a:blip r:embed="rId3">
            <a:alphaModFix/>
          </a:blip>
          <a:stretch>
            <a:fillRect/>
          </a:stretch>
        </p:blipFill>
        <p:spPr>
          <a:xfrm>
            <a:off x="3780950" y="2116625"/>
            <a:ext cx="4301891" cy="2867227"/>
          </a:xfrm>
          <a:prstGeom prst="rect">
            <a:avLst/>
          </a:prstGeom>
          <a:noFill/>
          <a:ln w="19050" cap="flat" cmpd="sng">
            <a:solidFill>
              <a:schemeClr val="accent3"/>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Title"/>
          <p:cNvSpPr txBox="1">
            <a:spLocks noGrp="1"/>
          </p:cNvSpPr>
          <p:nvPr>
            <p:ph type="ctrTitle"/>
          </p:nvPr>
        </p:nvSpPr>
        <p:spPr>
          <a:xfrm>
            <a:off x="1655435" y="1651150"/>
            <a:ext cx="7207328"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5400" dirty="0">
                <a:solidFill>
                  <a:schemeClr val="dk1"/>
                </a:solidFill>
                <a:latin typeface="DIN Condensed" pitchFamily="2" charset="0"/>
              </a:rPr>
              <a:t>What does a Scientist Do? </a:t>
            </a:r>
            <a:r>
              <a:rPr lang="en" sz="5400" dirty="0">
                <a:solidFill>
                  <a:schemeClr val="bg1"/>
                </a:solidFill>
                <a:latin typeface="DIN Condensed" pitchFamily="2" charset="0"/>
              </a:rPr>
              <a:t>2</a:t>
            </a:r>
            <a:endParaRPr sz="5400" dirty="0">
              <a:solidFill>
                <a:schemeClr val="bg1"/>
              </a:solidFill>
              <a:latin typeface="DIN Condensed" pitchFamily="2" charset="0"/>
            </a:endParaRPr>
          </a:p>
        </p:txBody>
      </p:sp>
      <p:pic>
        <p:nvPicPr>
          <p:cNvPr id="191" name="Image" descr="Three girls crowded around a microscope, with one of them looking into the eyepiece."/>
          <p:cNvPicPr preferRelativeResize="0">
            <a:picLocks noChangeAspect="1"/>
          </p:cNvPicPr>
          <p:nvPr/>
        </p:nvPicPr>
        <p:blipFill>
          <a:blip r:embed="rId3">
            <a:alphaModFix/>
          </a:blip>
          <a:stretch>
            <a:fillRect/>
          </a:stretch>
        </p:blipFill>
        <p:spPr>
          <a:xfrm>
            <a:off x="3911579" y="2425816"/>
            <a:ext cx="3576986" cy="2384075"/>
          </a:xfrm>
          <a:prstGeom prst="rect">
            <a:avLst/>
          </a:prstGeom>
          <a:noFill/>
          <a:ln w="19050" cap="flat" cmpd="sng">
            <a:solidFill>
              <a:schemeClr val="accent3"/>
            </a:solidFill>
            <a:prstDash val="solid"/>
            <a:round/>
            <a:headEnd type="none" w="sm" len="sm"/>
            <a:tailEnd type="none" w="sm" len="sm"/>
          </a:ln>
        </p:spPr>
      </p:pic>
      <p:sp>
        <p:nvSpPr>
          <p:cNvPr id="192" name="Pause Text"/>
          <p:cNvSpPr txBox="1"/>
          <p:nvPr/>
        </p:nvSpPr>
        <p:spPr>
          <a:xfrm>
            <a:off x="2779825" y="172050"/>
            <a:ext cx="3318900" cy="13083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5900" b="1">
                <a:solidFill>
                  <a:srgbClr val="B45F06"/>
                </a:solidFill>
                <a:latin typeface="Helvetica Neue"/>
                <a:ea typeface="Helvetica Neue"/>
                <a:cs typeface="Helvetica Neue"/>
                <a:sym typeface="Helvetica Neue"/>
              </a:rPr>
              <a:t>II</a:t>
            </a:r>
            <a:endParaRPr sz="5900" b="1">
              <a:solidFill>
                <a:srgbClr val="B45F06"/>
              </a:solidFill>
              <a:latin typeface="Helvetica Neue"/>
              <a:ea typeface="Helvetica Neue"/>
              <a:cs typeface="Helvetica Neue"/>
              <a:sym typeface="Helvetica Neue"/>
            </a:endParaRPr>
          </a:p>
          <a:p>
            <a:pPr marL="0" lvl="0" indent="0" algn="ctr" rtl="0">
              <a:spcBef>
                <a:spcPts val="0"/>
              </a:spcBef>
              <a:spcAft>
                <a:spcPts val="0"/>
              </a:spcAft>
              <a:buNone/>
            </a:pPr>
            <a:r>
              <a:rPr lang="en" b="1">
                <a:solidFill>
                  <a:srgbClr val="B45F06"/>
                </a:solidFill>
                <a:latin typeface="Helvetica Neue"/>
                <a:ea typeface="Helvetica Neue"/>
                <a:cs typeface="Helvetica Neue"/>
                <a:sym typeface="Helvetica Neue"/>
              </a:rPr>
              <a:t>Press Pause while you discuss.</a:t>
            </a:r>
            <a:endParaRPr b="1">
              <a:solidFill>
                <a:srgbClr val="B45F06"/>
              </a:solidFill>
              <a:latin typeface="Helvetica Neue"/>
              <a:ea typeface="Helvetica Neue"/>
              <a:cs typeface="Helvetica Neue"/>
              <a:sym typeface="Helvetica Neue"/>
            </a:endParaRPr>
          </a:p>
        </p:txBody>
      </p:sp>
      <p:sp>
        <p:nvSpPr>
          <p:cNvPr id="193" name="Circle" descr="Pause symbol"/>
          <p:cNvSpPr/>
          <p:nvPr/>
        </p:nvSpPr>
        <p:spPr>
          <a:xfrm>
            <a:off x="4098850" y="342850"/>
            <a:ext cx="696600" cy="7233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Title"/>
          <p:cNvSpPr txBox="1">
            <a:spLocks noGrp="1"/>
          </p:cNvSpPr>
          <p:nvPr>
            <p:ph type="ctrTitle"/>
          </p:nvPr>
        </p:nvSpPr>
        <p:spPr>
          <a:xfrm>
            <a:off x="1670134" y="158550"/>
            <a:ext cx="72204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5300" dirty="0">
                <a:solidFill>
                  <a:schemeClr val="dk1"/>
                </a:solidFill>
                <a:latin typeface="DIN Condensed" pitchFamily="2" charset="0"/>
              </a:rPr>
              <a:t>What does a Scientist Do? </a:t>
            </a:r>
            <a:r>
              <a:rPr lang="en" sz="5300" dirty="0">
                <a:solidFill>
                  <a:schemeClr val="bg1"/>
                </a:solidFill>
                <a:latin typeface="DIN Condensed" pitchFamily="2" charset="0"/>
              </a:rPr>
              <a:t>3</a:t>
            </a:r>
            <a:endParaRPr sz="5300" dirty="0">
              <a:solidFill>
                <a:schemeClr val="bg1"/>
              </a:solidFill>
              <a:latin typeface="DIN Condensed" pitchFamily="2" charset="0"/>
            </a:endParaRPr>
          </a:p>
        </p:txBody>
      </p:sp>
      <p:pic>
        <p:nvPicPr>
          <p:cNvPr id="199" name="Image" descr="Three girls crowded around a microscope, with one of them looking into the eyepiece."/>
          <p:cNvPicPr preferRelativeResize="0"/>
          <p:nvPr/>
        </p:nvPicPr>
        <p:blipFill>
          <a:blip r:embed="rId3">
            <a:alphaModFix/>
          </a:blip>
          <a:stretch>
            <a:fillRect/>
          </a:stretch>
        </p:blipFill>
        <p:spPr>
          <a:xfrm>
            <a:off x="585427" y="1078975"/>
            <a:ext cx="3530199" cy="2352878"/>
          </a:xfrm>
          <a:prstGeom prst="rect">
            <a:avLst/>
          </a:prstGeom>
          <a:noFill/>
          <a:ln w="19050" cap="flat" cmpd="sng">
            <a:solidFill>
              <a:schemeClr val="accent3"/>
            </a:solidFill>
            <a:prstDash val="solid"/>
            <a:round/>
            <a:headEnd type="none" w="sm" len="sm"/>
            <a:tailEnd type="none" w="sm" len="sm"/>
          </a:ln>
        </p:spPr>
      </p:pic>
      <p:sp>
        <p:nvSpPr>
          <p:cNvPr id="200" name="Text"/>
          <p:cNvSpPr txBox="1"/>
          <p:nvPr/>
        </p:nvSpPr>
        <p:spPr>
          <a:xfrm>
            <a:off x="4798475" y="1507000"/>
            <a:ext cx="3783300" cy="12930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SzPts val="2400"/>
              <a:buFont typeface="Helvetica Neue"/>
              <a:buAutoNum type="arabicPeriod"/>
            </a:pPr>
            <a:r>
              <a:rPr lang="en" sz="2400">
                <a:latin typeface="Helvetica Neue"/>
                <a:ea typeface="Helvetica Neue"/>
                <a:cs typeface="Helvetica Neue"/>
                <a:sym typeface="Helvetica Neue"/>
              </a:rPr>
              <a:t>Observe</a:t>
            </a:r>
            <a:endParaRPr sz="2400">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AutoNum type="arabicPeriod"/>
            </a:pPr>
            <a:r>
              <a:rPr lang="en" sz="2400">
                <a:latin typeface="Helvetica Neue"/>
                <a:ea typeface="Helvetica Neue"/>
                <a:cs typeface="Helvetica Neue"/>
                <a:sym typeface="Helvetica Neue"/>
              </a:rPr>
              <a:t>Ask a Question</a:t>
            </a:r>
            <a:endParaRPr sz="2400">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AutoNum type="arabicPeriod"/>
            </a:pPr>
            <a:r>
              <a:rPr lang="en" sz="2400">
                <a:latin typeface="Helvetica Neue"/>
                <a:ea typeface="Helvetica Neue"/>
                <a:cs typeface="Helvetica Neue"/>
                <a:sym typeface="Helvetica Neue"/>
              </a:rPr>
              <a:t>Make a Hypothesis</a:t>
            </a:r>
            <a:endParaRPr sz="2400">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Title"/>
          <p:cNvSpPr txBox="1">
            <a:spLocks noGrp="1"/>
          </p:cNvSpPr>
          <p:nvPr>
            <p:ph type="ctrTitle"/>
          </p:nvPr>
        </p:nvSpPr>
        <p:spPr>
          <a:xfrm>
            <a:off x="2892898" y="3321026"/>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Observations </a:t>
            </a:r>
            <a:r>
              <a:rPr lang="en" sz="4000" dirty="0">
                <a:solidFill>
                  <a:srgbClr val="417236"/>
                </a:solidFill>
                <a:latin typeface="DIN Condensed" pitchFamily="2" charset="0"/>
              </a:rPr>
              <a:t>1</a:t>
            </a:r>
            <a:endParaRPr sz="4000" dirty="0">
              <a:solidFill>
                <a:srgbClr val="417236"/>
              </a:solidFill>
              <a:latin typeface="DIN Condensed" pitchFamily="2" charset="0"/>
            </a:endParaRPr>
          </a:p>
        </p:txBody>
      </p:sp>
      <p:sp>
        <p:nvSpPr>
          <p:cNvPr id="206" name="Text"/>
          <p:cNvSpPr txBox="1">
            <a:spLocks noGrp="1"/>
          </p:cNvSpPr>
          <p:nvPr>
            <p:ph type="subTitle" idx="1"/>
          </p:nvPr>
        </p:nvSpPr>
        <p:spPr>
          <a:xfrm>
            <a:off x="3032150" y="4122326"/>
            <a:ext cx="6636000" cy="405600"/>
          </a:xfrm>
          <a:prstGeom prst="rect">
            <a:avLst/>
          </a:prstGeom>
          <a:noFill/>
          <a:ln>
            <a:noFill/>
          </a:ln>
        </p:spPr>
        <p:txBody>
          <a:bodyPr spcFirstLastPara="1" wrap="square" lIns="91425" tIns="91425" rIns="91425" bIns="91425" anchor="t" anchorCtr="0">
            <a:noAutofit/>
          </a:bodyPr>
          <a:lstStyle/>
          <a:p>
            <a:pPr marL="457200" lvl="0" indent="-327025" algn="l" rtl="0">
              <a:lnSpc>
                <a:spcPct val="115000"/>
              </a:lnSpc>
              <a:spcBef>
                <a:spcPts val="0"/>
              </a:spcBef>
              <a:spcAft>
                <a:spcPts val="0"/>
              </a:spcAft>
              <a:buClr>
                <a:srgbClr val="FFFFFF"/>
              </a:buClr>
              <a:buSzPts val="1550"/>
              <a:buFont typeface="Arial"/>
              <a:buChar char="❏"/>
            </a:pPr>
            <a:r>
              <a:rPr lang="en" sz="16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What differences do you notice between these trees?</a:t>
            </a:r>
            <a:endParaRPr sz="16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457200" lvl="0" indent="-327025" algn="l" rtl="0">
              <a:lnSpc>
                <a:spcPct val="115000"/>
              </a:lnSpc>
              <a:spcBef>
                <a:spcPts val="0"/>
              </a:spcBef>
              <a:spcAft>
                <a:spcPts val="0"/>
              </a:spcAft>
              <a:buClr>
                <a:srgbClr val="FFFFFF"/>
              </a:buClr>
              <a:buSzPts val="1550"/>
              <a:buFont typeface="Arial"/>
              <a:buChar char="❏"/>
            </a:pPr>
            <a:r>
              <a:rPr lang="en" sz="16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What similarities?</a:t>
            </a:r>
            <a:endParaRPr sz="16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207" name="Tall Tree"/>
          <p:cNvSpPr txBox="1"/>
          <p:nvPr/>
        </p:nvSpPr>
        <p:spPr>
          <a:xfrm>
            <a:off x="1844750" y="2298100"/>
            <a:ext cx="118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Helvetica Neue"/>
                <a:ea typeface="Helvetica Neue"/>
                <a:cs typeface="Helvetica Neue"/>
                <a:sym typeface="Helvetica Neue"/>
              </a:rPr>
              <a:t>Tall Tree</a:t>
            </a:r>
            <a:endParaRPr sz="1400" b="0" i="0" u="none" strike="noStrike" cap="none" dirty="0">
              <a:solidFill>
                <a:srgbClr val="000000"/>
              </a:solidFill>
              <a:latin typeface="Helvetica Neue"/>
              <a:ea typeface="Helvetica Neue"/>
              <a:cs typeface="Helvetica Neue"/>
              <a:sym typeface="Helvetica Neue"/>
            </a:endParaRPr>
          </a:p>
        </p:txBody>
      </p:sp>
      <p:pic>
        <p:nvPicPr>
          <p:cNvPr id="210" name="Tall Tree Image" descr="Image of a taller tree in front of a house"/>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343025" y="153275"/>
            <a:ext cx="1725048" cy="2144149"/>
          </a:xfrm>
          <a:prstGeom prst="rect">
            <a:avLst/>
          </a:prstGeom>
          <a:noFill/>
          <a:ln w="19050" cap="flat" cmpd="sng">
            <a:solidFill>
              <a:srgbClr val="6AA84F"/>
            </a:solidFill>
            <a:prstDash val="solid"/>
            <a:round/>
            <a:headEnd type="none" w="sm" len="sm"/>
            <a:tailEnd type="none" w="sm" len="sm"/>
          </a:ln>
        </p:spPr>
      </p:pic>
      <p:sp>
        <p:nvSpPr>
          <p:cNvPr id="208" name="Short Tree"/>
          <p:cNvSpPr txBox="1"/>
          <p:nvPr/>
        </p:nvSpPr>
        <p:spPr>
          <a:xfrm>
            <a:off x="6114675" y="2371650"/>
            <a:ext cx="118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Helvetica Neue"/>
                <a:ea typeface="Helvetica Neue"/>
                <a:cs typeface="Helvetica Neue"/>
                <a:sym typeface="Helvetica Neue"/>
              </a:rPr>
              <a:t>Short Tree</a:t>
            </a:r>
            <a:endParaRPr sz="1400" b="0" i="0" u="none" strike="noStrike" cap="none" dirty="0">
              <a:solidFill>
                <a:srgbClr val="000000"/>
              </a:solidFill>
              <a:latin typeface="Helvetica Neue"/>
              <a:ea typeface="Helvetica Neue"/>
              <a:cs typeface="Helvetica Neue"/>
              <a:sym typeface="Helvetica Neue"/>
            </a:endParaRPr>
          </a:p>
        </p:txBody>
      </p:sp>
      <p:pic>
        <p:nvPicPr>
          <p:cNvPr id="209" name="Short Tree Image" descr="Image of a shorter tree"/>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5646900" y="359450"/>
            <a:ext cx="2025600" cy="2012201"/>
          </a:xfrm>
          <a:prstGeom prst="rect">
            <a:avLst/>
          </a:prstGeom>
          <a:noFill/>
          <a:ln w="19050" cap="flat" cmpd="sng">
            <a:solidFill>
              <a:srgbClr val="6AA84F"/>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GO">
  <a:themeElements>
    <a:clrScheme name="Simple Light">
      <a:dk1>
        <a:srgbClr val="000000"/>
      </a:dk1>
      <a:lt1>
        <a:srgbClr val="FFFFFF"/>
      </a:lt1>
      <a:dk2>
        <a:srgbClr val="8B181B"/>
      </a:dk2>
      <a:lt2>
        <a:srgbClr val="F7D26B"/>
      </a:lt2>
      <a:accent1>
        <a:srgbClr val="BCD7EA"/>
      </a:accent1>
      <a:accent2>
        <a:srgbClr val="1B75BC"/>
      </a:accent2>
      <a:accent3>
        <a:srgbClr val="D4DB95"/>
      </a:accent3>
      <a:accent4>
        <a:srgbClr val="427437"/>
      </a:accent4>
      <a:accent5>
        <a:srgbClr val="E2DD9A"/>
      </a:accent5>
      <a:accent6>
        <a:srgbClr val="8A732C"/>
      </a:accent6>
      <a:hlink>
        <a:srgbClr val="1D2E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TotalTime>
  <Words>3294</Words>
  <Application>Microsoft Macintosh PowerPoint</Application>
  <PresentationFormat>On-screen Show (16:9)</PresentationFormat>
  <Paragraphs>236</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Helvetica Neue</vt:lpstr>
      <vt:lpstr>Oswald</vt:lpstr>
      <vt:lpstr>Arial</vt:lpstr>
      <vt:lpstr>DIN Condensed</vt:lpstr>
      <vt:lpstr>GO</vt:lpstr>
      <vt:lpstr>Girl Scouts and GLOBE Observer</vt:lpstr>
      <vt:lpstr>NASA GLOBE and Girl Scouts</vt:lpstr>
      <vt:lpstr>What’s an Observation?</vt:lpstr>
      <vt:lpstr>Observations: 1</vt:lpstr>
      <vt:lpstr>Observations: 2</vt:lpstr>
      <vt:lpstr>What does a Scientist Do? 1</vt:lpstr>
      <vt:lpstr>What does a Scientist Do? 2</vt:lpstr>
      <vt:lpstr>What does a Scientist Do? 3</vt:lpstr>
      <vt:lpstr>Observations 1</vt:lpstr>
      <vt:lpstr>Observations 2</vt:lpstr>
      <vt:lpstr>Formulate a Question</vt:lpstr>
      <vt:lpstr>Make a Hypothesis 1</vt:lpstr>
      <vt:lpstr>Make a Hypothesis 2</vt:lpstr>
      <vt:lpstr>Make a Hypothesis 3</vt:lpstr>
      <vt:lpstr>Was our hypothesis correct?</vt:lpstr>
      <vt:lpstr>How can you tell how old a tree is?</vt:lpstr>
      <vt:lpstr>How do scientists know if their hypothesis is correct?</vt:lpstr>
      <vt:lpstr>Collect and Analyze Data</vt:lpstr>
      <vt:lpstr>Tree Height Data</vt:lpstr>
      <vt:lpstr>GLOBE Observer: Tree Height</vt:lpstr>
      <vt:lpstr>GLOBE Observer Trees Tool</vt:lpstr>
      <vt:lpstr>The Hand-Held Clinometer for Measuring Tree Height</vt:lpstr>
      <vt:lpstr>Build a Clinometer</vt:lpstr>
      <vt:lpstr>Compare the App and a Clinometer</vt:lpstr>
      <vt:lpstr>How to use the app to measure tree height</vt:lpstr>
      <vt:lpstr>Register your Troop on SciStarter</vt:lpstr>
      <vt:lpstr>Choose GLOBE Observer: Trees</vt:lpstr>
      <vt:lpstr>Download the App</vt:lpstr>
      <vt:lpstr>Take Action</vt:lpstr>
      <vt:lpstr>Questions? Share your projects.</vt:lpstr>
      <vt:lpstr>Links 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 Scouts and GLOBE Observer</dc:title>
  <cp:lastModifiedBy>Weaver, Kristen L. (GSFC-612.0)[SCIENCE SYSTEMS AND APPLICATIONS INC]</cp:lastModifiedBy>
  <cp:revision>7</cp:revision>
  <dcterms:modified xsi:type="dcterms:W3CDTF">2022-02-03T22:43:33Z</dcterms:modified>
</cp:coreProperties>
</file>