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Caveat" pitchFamily="2" charset="0"/>
      <p:regular r:id="rId41"/>
      <p:bold r:id="rId42"/>
    </p:embeddedFont>
    <p:embeddedFont>
      <p:font typeface="Helvetica Neue" panose="02000503000000020004" pitchFamily="2" charset="0"/>
      <p:regular r:id="rId43"/>
      <p:bold r:id="rId44"/>
      <p:italic r:id="rId45"/>
      <p:boldItalic r:id="rId46"/>
    </p:embeddedFont>
    <p:embeddedFont>
      <p:font typeface="Oswald" pitchFamily="2" charset="77"/>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k9tr1RiR+q3VUbzHCAYfsWDeN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a:srgbClr val="8B1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0B3910-43AE-4CF9-B358-E63B7F1AF2F7}">
  <a:tblStyle styleId="{480B3910-43AE-4CF9-B358-E63B7F1AF2F7}"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1"/>
    <p:restoredTop sz="81497"/>
  </p:normalViewPr>
  <p:slideViewPr>
    <p:cSldViewPr snapToGrid="0">
      <p:cViewPr varScale="1">
        <p:scale>
          <a:sx n="138" d="100"/>
          <a:sy n="138" d="100"/>
        </p:scale>
        <p:origin x="32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customschemas.google.com/relationships/presentationmetadata" Target="meta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YobgJJmN7YA?t=33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vis.globe.gov/mosquitohabita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youtu.be/YobgJJmN7YA?t=90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YobgJJmN7YA?t=105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o.usa.gov/xtEPV"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youtu.be/bPBomfbLpW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cistarter.com/girlscouts/volunteer/land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observer.globe.gov/get-the-ap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trategies.org/wp-content/uploads/2020/09/HabitatSurveyPage-COLOR-FINAL-9-28-20-2.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bserver.globe.gov/about/get-the-app"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globe.gov/globe-community/globe-teams" TargetMode="External"/><Relationship Id="rId4" Type="http://schemas.openxmlformats.org/officeDocument/2006/relationships/hyperlink" Target="https://vis.globe.gov/GLOB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bserver.globe.gov/do-globe-observer/mosquito-habitats/resource-librar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observer.globe.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Welcome to the first step in being a critical part of a growing citizen science project.  Today you will learn about what it means to Think Like a Citizen Scientist, learn about the Mosquito Habitat Mapper Tool on the GLOBE Observer app and make your own mosquito trap to catch and observe mosquito larvae. Your observations play an important role in identifying mosquitoes that carry disease, which could help prevent mosquito-borne illnesses.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bingo cards can be used like a scavenger hunt sheet to observe mosquito habitats around you while on a hike, while meeting outside, while camping, or even as a scavenger hunt to look for mosquito habitats in your own yards or nearby parks. Alternatively, if you are unable to look for mosquito habitats where you are located, you can watch this next video where </a:t>
            </a:r>
            <a:r>
              <a:rPr lang="en-US" sz="1100" b="0" i="0" u="none" strike="noStrike" cap="none" dirty="0" err="1">
                <a:solidFill>
                  <a:srgbClr val="000000"/>
                </a:solidFill>
                <a:effectLst/>
                <a:latin typeface="Arial"/>
                <a:ea typeface="Arial"/>
                <a:cs typeface="Arial"/>
                <a:sym typeface="Arial"/>
              </a:rPr>
              <a:t>Tassia</a:t>
            </a:r>
            <a:r>
              <a:rPr lang="en-US" sz="1100" b="0" i="0" u="none" strike="noStrike" cap="none" dirty="0">
                <a:solidFill>
                  <a:srgbClr val="000000"/>
                </a:solidFill>
                <a:effectLst/>
                <a:latin typeface="Arial"/>
                <a:ea typeface="Arial"/>
                <a:cs typeface="Arial"/>
                <a:sym typeface="Arial"/>
              </a:rPr>
              <a:t> Owen takes you on a virtual hike through the </a:t>
            </a:r>
            <a:r>
              <a:rPr lang="en-US" sz="1100" b="0" i="0" u="none" strike="noStrike" cap="none" dirty="0" err="1">
                <a:solidFill>
                  <a:srgbClr val="000000"/>
                </a:solidFill>
                <a:effectLst/>
                <a:latin typeface="Arial"/>
                <a:ea typeface="Arial"/>
                <a:cs typeface="Arial"/>
                <a:sym typeface="Arial"/>
              </a:rPr>
              <a:t>Marquam</a:t>
            </a:r>
            <a:r>
              <a:rPr lang="en-US" sz="1100" b="0" i="0" u="none" strike="noStrike" cap="none" dirty="0">
                <a:solidFill>
                  <a:srgbClr val="000000"/>
                </a:solidFill>
                <a:effectLst/>
                <a:latin typeface="Arial"/>
                <a:ea typeface="Arial"/>
                <a:cs typeface="Arial"/>
                <a:sym typeface="Arial"/>
              </a:rPr>
              <a:t> Trail in southwest Portland, Oregon. If you plan to take your troop out to do this activity, skip ahead past the virtual hike. On a side note, more advanced troops can use the Mosquito Habitat Survey to collect data about mosquito larvae in addition to the bingo card.</a:t>
            </a:r>
          </a:p>
          <a:p>
            <a:pPr marL="15875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sng" strike="noStrike" cap="none" dirty="0">
                <a:solidFill>
                  <a:srgbClr val="000000"/>
                </a:solidFill>
                <a:effectLst/>
                <a:latin typeface="Arial"/>
                <a:ea typeface="Arial"/>
                <a:cs typeface="Arial"/>
                <a:sym typeface="Arial"/>
                <a:hlinkClick r:id="rId3"/>
              </a:rPr>
              <a:t>Mosquito Habitat Virtual Hike</a:t>
            </a:r>
            <a:r>
              <a:rPr lang="en-US" sz="1100" b="0" i="1" u="none" strike="noStrike" cap="none" dirty="0">
                <a:solidFill>
                  <a:srgbClr val="000000"/>
                </a:solidFill>
                <a:effectLst/>
                <a:latin typeface="Arial"/>
                <a:ea typeface="Arial"/>
                <a:cs typeface="Arial"/>
                <a:sym typeface="Arial"/>
              </a:rPr>
              <a:t> video segment (</a:t>
            </a:r>
            <a:r>
              <a:rPr lang="en-US" sz="1100" b="0" i="1" u="none" strike="noStrike" cap="none" dirty="0" err="1">
                <a:solidFill>
                  <a:srgbClr val="000000"/>
                </a:solidFill>
                <a:effectLst/>
                <a:latin typeface="Arial"/>
                <a:ea typeface="Arial"/>
                <a:cs typeface="Arial"/>
                <a:sym typeface="Arial"/>
              </a:rPr>
              <a:t>youtu.be</a:t>
            </a:r>
            <a:r>
              <a:rPr lang="en-US" sz="1100" b="0" i="1" u="none" strike="noStrike" cap="none" dirty="0">
                <a:solidFill>
                  <a:srgbClr val="000000"/>
                </a:solidFill>
                <a:effectLst/>
                <a:latin typeface="Arial"/>
                <a:ea typeface="Arial"/>
                <a:cs typeface="Arial"/>
                <a:sym typeface="Arial"/>
              </a:rPr>
              <a:t>/YobgJJmN7YA?t=334) [3:10]</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bf05fe2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ebf05fe2b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Congrats! You are taking the first step to become scientists!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Okay, now let’s talk about scientists. What do scientists do?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bf05fe2b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ebf05fe2b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Pause the video and discuss what you think a scientist does.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1" i="0" u="none" strike="noStrike" cap="none" dirty="0">
                <a:solidFill>
                  <a:srgbClr val="000000"/>
                </a:solidFill>
                <a:effectLst/>
                <a:latin typeface="Arial"/>
                <a:ea typeface="Arial"/>
                <a:cs typeface="Arial"/>
                <a:sym typeface="Arial"/>
              </a:rPr>
              <a:t>(Return to Slide 11, if desired)</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 bet you had a great discussion on what it means to be a scientist. There are lots of different types of scientists out there, but one thing they all have in common in their research is that scientists rely on the scientific method to learn new things. You are going to be citizen scientists, where you use the scientific method to help gather data for NASA scientists and other researchers including students or scouts like you.</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bf05fe2b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ebf05fe2b6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first part of the scientific method is to observe.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bf05fe2b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ebf05fe2b6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You all did a great job of observing the mosquito habitat hunt pictures and using the bingo cards or habitat survey sheets to record your observations.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The next part of the scientific method is to create a </a:t>
            </a:r>
            <a:r>
              <a:rPr lang="en-US" sz="1100" b="1" i="0" u="none" strike="noStrike" cap="none" dirty="0">
                <a:solidFill>
                  <a:srgbClr val="000000"/>
                </a:solidFill>
                <a:effectLst/>
                <a:latin typeface="Arial"/>
                <a:ea typeface="Arial"/>
                <a:cs typeface="Arial"/>
                <a:sym typeface="Arial"/>
              </a:rPr>
              <a:t>question and make a hypothesis</a:t>
            </a:r>
            <a:r>
              <a:rPr lang="en-US" sz="1100" b="0" i="0" u="none" strike="noStrike" cap="none" dirty="0">
                <a:solidFill>
                  <a:srgbClr val="000000"/>
                </a:solidFill>
                <a:effectLst/>
                <a:latin typeface="Arial"/>
                <a:ea typeface="Arial"/>
                <a:cs typeface="Arial"/>
                <a:sym typeface="Arial"/>
              </a:rPr>
              <a:t> (i.e. your best guess at the answer to your question based on your observations).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Okay, now that we’ve observed a few different mosquito habitats, either in person or by watching the video, let’s form a question based on our observations. What could be a good question?</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ebf05fe2b6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ebf05fe2b6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Pause this video and discuss with your troop.</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ebf05fe2b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ebf05fe2b6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I bet you came up with some great questions! I’m going to give you a question to discuss. Our question could be, “Are there more artificial containers or natural water sources where I live?”</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This is a question that you could answer by collecting data or inventorying the types of potential mosquito habitats in your area.</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What do you think? Are there more artificial containers near you or more natural water sources that could be potential mosquito habitats? Make a hypothesis.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The hypothesis is your answer to that question.</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We have a few options:</a:t>
            </a:r>
          </a:p>
          <a:p>
            <a:pPr marL="457200" lvl="0" indent="-298450"/>
            <a:r>
              <a:rPr lang="en-US" sz="1100" b="0" i="0" u="none" strike="noStrike" cap="none" dirty="0">
                <a:solidFill>
                  <a:srgbClr val="000000"/>
                </a:solidFill>
                <a:effectLst/>
                <a:latin typeface="Arial"/>
                <a:ea typeface="Arial"/>
                <a:cs typeface="Arial"/>
                <a:sym typeface="Arial"/>
              </a:rPr>
              <a:t>I think there are more artificial containers</a:t>
            </a:r>
          </a:p>
          <a:p>
            <a:pPr marL="457200" lvl="0" indent="-298450"/>
            <a:r>
              <a:rPr lang="en-US" sz="1100" b="0" i="0" u="none" strike="noStrike" cap="none" dirty="0">
                <a:solidFill>
                  <a:srgbClr val="000000"/>
                </a:solidFill>
                <a:effectLst/>
                <a:latin typeface="Arial"/>
                <a:ea typeface="Arial"/>
                <a:cs typeface="Arial"/>
                <a:sym typeface="Arial"/>
              </a:rPr>
              <a:t>I think there are more natural water sources for mosquitoes to breed in.</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Which one do you think?</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f06bb2e8d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f06bb2e8d1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At this point, you can pause the video and take an inventory of the number of artificial or natural potential mosquito habitats in your area (which could be your yard, your schoolyard, local park, or another area that your troop defines) or you can continue watching the video and do this activity later.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But first let me tell you about GLOBE and GLOBE Observer.</a:t>
            </a:r>
          </a:p>
          <a:p>
            <a:pPr lvl="0"/>
            <a:r>
              <a:rPr lang="en-US" sz="1100" b="1" i="0" u="none" strike="noStrike" cap="none" dirty="0">
                <a:solidFill>
                  <a:srgbClr val="000000"/>
                </a:solidFill>
                <a:effectLst/>
                <a:latin typeface="Arial"/>
                <a:ea typeface="Arial"/>
                <a:cs typeface="Arial"/>
                <a:sym typeface="Arial"/>
              </a:rPr>
              <a:t>GLOBE</a:t>
            </a:r>
            <a:r>
              <a:rPr lang="en-US" sz="1100" b="0" i="0" u="none" strike="noStrike" cap="none" dirty="0">
                <a:solidFill>
                  <a:srgbClr val="000000"/>
                </a:solidFill>
                <a:effectLst/>
                <a:latin typeface="Arial"/>
                <a:ea typeface="Arial"/>
                <a:cs typeface="Arial"/>
                <a:sym typeface="Arial"/>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a:t>
            </a:r>
          </a:p>
          <a:p>
            <a:pPr lvl="0"/>
            <a:r>
              <a:rPr lang="en-US" sz="1100" b="1" i="0" u="none" strike="noStrike" cap="none" dirty="0">
                <a:solidFill>
                  <a:srgbClr val="000000"/>
                </a:solidFill>
                <a:effectLst/>
                <a:latin typeface="Arial"/>
                <a:ea typeface="Arial"/>
                <a:cs typeface="Arial"/>
                <a:sym typeface="Arial"/>
              </a:rPr>
              <a:t>GLOBE Observer</a:t>
            </a:r>
            <a:r>
              <a:rPr lang="en-US" sz="1100" b="0" i="0" u="none" strike="noStrike" cap="none" dirty="0">
                <a:solidFill>
                  <a:srgbClr val="000000"/>
                </a:solidFill>
                <a:effectLst/>
                <a:latin typeface="Arial"/>
                <a:ea typeface="Arial"/>
                <a:cs typeface="Arial"/>
                <a:sym typeface="Arial"/>
              </a:rPr>
              <a:t> app is the data entry tool that allows citizen scientists to enter their data and share observations.</a:t>
            </a:r>
          </a:p>
          <a:p>
            <a:pPr lvl="0"/>
            <a:r>
              <a:rPr lang="en-US" sz="1100" b="1" i="0" u="none" strike="noStrike" cap="none" dirty="0">
                <a:solidFill>
                  <a:srgbClr val="000000"/>
                </a:solidFill>
                <a:effectLst/>
                <a:latin typeface="Arial"/>
                <a:ea typeface="Arial"/>
                <a:cs typeface="Arial"/>
                <a:sym typeface="Arial"/>
              </a:rPr>
              <a:t>GLOBE Observer is part of GLOBE.</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f06bb2e8d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f06bb2e8d1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I observed my yard and decided that I have more artificial containers in my backyard than natural containers. There’s a sandbox, sand toys, inflatable pool, wagon, dog bowl, tire swing. There are a lot of containers back there. So I chose “There are more artificial containers near me,” as my hypothesis. Your observations may have led you to choose “There are more natural water sources near me.” That would depend on what is in your surroundings.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06bb2e8d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f06bb2e8d1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So, how do scientists know if their hypothesis is correct? They have to collect and analyze data. The more data they have, the better their results will be, because it helps filter out some of the outliers (the mistakes, errors, or oddball data – kind of like if I was measuring favorite Girl Scout cookies. The more people I sell cookies to, the better my data.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For example, here is a pie chart showing real data from my troops sales. This Girl Scout made a single sale to one family (who love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and doesn’t like Thin Mints). But are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the most popular cookie sold by Girl Scouts nationwide? With this data my hypothesis should be yes! But is it? How could I get a better data set?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I could collect more data. The pie chart on the right is the data for my entire troop’s sales. This is a much better data set because it has 1,559 packages of cookies sold – 1,554 more boxes than my single sale. With this much data, I could look at which ones I sold the most of and be able to make a better conclusion to my hypothesis than if I’d only sold 1 or 2 boxes. The more data that is collected, the better. So are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the most popular according to this data? No. Thin mints are. Your troop can do this same exercise with your troop sales! If you added your data to this data, we’d have an even better data set!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Like the girl scout cookie example, my yard is not a large data set - it is a snapshot of one location in Portland, Oregon. So, it’s definitely not large enough to make a conclusion about a large area like Oregon and SW Washington. There are a lot of yards in this Girl Scout region and even more yards and open spaces across the United States. So, we need a LOT of data to make stronger scientific discoveries.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GLOBE’s network of citizen scientists collect a lot of data. You can see the data on the </a:t>
            </a:r>
            <a:r>
              <a:rPr lang="en-US" sz="1100" b="0" i="0" u="sng" strike="noStrike" cap="none" dirty="0">
                <a:solidFill>
                  <a:srgbClr val="000000"/>
                </a:solidFill>
                <a:effectLst/>
                <a:latin typeface="Arial"/>
                <a:ea typeface="Arial"/>
                <a:cs typeface="Arial"/>
                <a:sym typeface="Arial"/>
                <a:hlinkClick r:id="rId3"/>
              </a:rPr>
              <a:t>GLOBE Visualization System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vis.globe.gov</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mosquitohabitats</a:t>
            </a:r>
            <a:r>
              <a:rPr lang="en-US" sz="1100" b="0" i="0" u="none" strike="noStrike" cap="none" dirty="0">
                <a:solidFill>
                  <a:srgbClr val="000000"/>
                </a:solidFill>
                <a:effectLst/>
                <a:latin typeface="Arial"/>
                <a:ea typeface="Arial"/>
                <a:cs typeface="Arial"/>
                <a:sym typeface="Arial"/>
              </a:rPr>
              <a:t>). Each dot on the map is a mosquito observation taken by a citizen scientist or school. But we still need more data! We need you, citizen scientists!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Girl Scouts are a valuable source of this information. We need you to Think Like a Citizen Scientist!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Dr. Rusty Low, GLOBE Observer’s Mosquito Habitat Mapper science lead (and life-long Girl Scout) will share with you how Girl Scouts like you can help us collect more data on mosquito habitats and help keep people safe from mosquito-borne illnesses.</a:t>
            </a:r>
          </a:p>
          <a:p>
            <a:pPr marL="15875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sng" strike="noStrike" cap="none" dirty="0">
                <a:solidFill>
                  <a:srgbClr val="000000"/>
                </a:solidFill>
                <a:effectLst/>
                <a:latin typeface="Arial"/>
                <a:ea typeface="Arial"/>
                <a:cs typeface="Arial"/>
                <a:sym typeface="Arial"/>
                <a:hlinkClick r:id="rId3"/>
              </a:rPr>
              <a:t>Mosquito Habitat Girl Scout Intro</a:t>
            </a:r>
            <a:r>
              <a:rPr lang="en-US" sz="1100" b="0" i="1" u="none" strike="noStrike" cap="none" dirty="0">
                <a:solidFill>
                  <a:srgbClr val="000000"/>
                </a:solidFill>
                <a:effectLst/>
                <a:latin typeface="Arial"/>
                <a:ea typeface="Arial"/>
                <a:cs typeface="Arial"/>
                <a:sym typeface="Arial"/>
              </a:rPr>
              <a:t> video segment [2:20] (</a:t>
            </a:r>
            <a:r>
              <a:rPr lang="en-US" sz="1100" b="0" i="1" u="none" strike="noStrike" cap="none" dirty="0" err="1">
                <a:solidFill>
                  <a:srgbClr val="000000"/>
                </a:solidFill>
                <a:effectLst/>
                <a:latin typeface="Arial"/>
                <a:ea typeface="Arial"/>
                <a:cs typeface="Arial"/>
                <a:sym typeface="Arial"/>
              </a:rPr>
              <a:t>youtu.be</a:t>
            </a:r>
            <a:r>
              <a:rPr lang="en-US" sz="1100" b="0" i="1" u="none" strike="noStrike" cap="none" dirty="0">
                <a:solidFill>
                  <a:srgbClr val="000000"/>
                </a:solidFill>
                <a:effectLst/>
                <a:latin typeface="Arial"/>
                <a:ea typeface="Arial"/>
                <a:cs typeface="Arial"/>
                <a:sym typeface="Arial"/>
              </a:rPr>
              <a:t>/YobgJJmN7YA?t=905)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Now that you know why mosquito observations are important, Kristen Weaver from the GLOBE Observer communications team is going to show you how to take a mosquito observation.</a:t>
            </a:r>
          </a:p>
          <a:p>
            <a:pPr marL="15875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sng" strike="noStrike" cap="none" dirty="0">
                <a:solidFill>
                  <a:srgbClr val="000000"/>
                </a:solidFill>
                <a:effectLst/>
                <a:latin typeface="Arial"/>
                <a:ea typeface="Arial"/>
                <a:cs typeface="Arial"/>
                <a:sym typeface="Arial"/>
                <a:hlinkClick r:id="rId3"/>
              </a:rPr>
              <a:t>Mosquito Habitat Mapper Intro</a:t>
            </a:r>
            <a:r>
              <a:rPr lang="en-US" sz="1100" b="0" i="1" u="none" strike="noStrike" cap="none" dirty="0">
                <a:solidFill>
                  <a:srgbClr val="000000"/>
                </a:solidFill>
                <a:effectLst/>
                <a:latin typeface="Arial"/>
                <a:ea typeface="Arial"/>
                <a:cs typeface="Arial"/>
                <a:sym typeface="Arial"/>
              </a:rPr>
              <a:t> video segment [2:29] (</a:t>
            </a:r>
            <a:r>
              <a:rPr lang="en-US" sz="1100" b="0" i="1" u="none" strike="noStrike" cap="none" dirty="0" err="1">
                <a:solidFill>
                  <a:srgbClr val="000000"/>
                </a:solidFill>
                <a:effectLst/>
                <a:latin typeface="Arial"/>
                <a:ea typeface="Arial"/>
                <a:cs typeface="Arial"/>
                <a:sym typeface="Arial"/>
              </a:rPr>
              <a:t>youtu.be</a:t>
            </a:r>
            <a:r>
              <a:rPr lang="en-US" sz="1100" b="0" i="1" u="none" strike="noStrike" cap="none" dirty="0">
                <a:solidFill>
                  <a:srgbClr val="000000"/>
                </a:solidFill>
                <a:effectLst/>
                <a:latin typeface="Arial"/>
                <a:ea typeface="Arial"/>
                <a:cs typeface="Arial"/>
                <a:sym typeface="Arial"/>
              </a:rPr>
              <a:t>/YobgJJmN7YA?t=1055) </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Since you now know how to use the app to take observations and collect data, Dr. Low is going to show you how you can make a mosquito trap, to collect larvae that you can safely observe. It’s really easy. If you have the materials on hand, you can create your trap too. Just pause the video while you collect your materials. Then as you watch her demonstrate, pause the video as needed while you build your mosquito trap.</a:t>
            </a:r>
          </a:p>
          <a:p>
            <a:pPr marL="15875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Here is a list of the materials you need. If you have them now, you can build it with us, if not, you can easily make your own later. The link to the printable activity can be found in the resources section we visited earlier in the video. </a:t>
            </a:r>
          </a:p>
          <a:p>
            <a:pPr marL="457200" lvl="0" indent="-298450"/>
            <a:r>
              <a:rPr lang="en-US" sz="1100" b="0" i="0" u="none" strike="noStrike" cap="none" dirty="0">
                <a:solidFill>
                  <a:srgbClr val="000000"/>
                </a:solidFill>
                <a:effectLst/>
                <a:latin typeface="Arial"/>
                <a:ea typeface="Arial"/>
                <a:cs typeface="Arial"/>
                <a:sym typeface="Arial"/>
              </a:rPr>
              <a:t>clear plastic bottle </a:t>
            </a:r>
          </a:p>
          <a:p>
            <a:pPr marL="457200" lvl="0" indent="-298450"/>
            <a:r>
              <a:rPr lang="en-US" sz="1100" b="0" i="0" u="none" strike="noStrike" cap="none" dirty="0">
                <a:solidFill>
                  <a:srgbClr val="000000"/>
                </a:solidFill>
                <a:effectLst/>
                <a:latin typeface="Arial"/>
                <a:ea typeface="Arial"/>
                <a:cs typeface="Arial"/>
                <a:sym typeface="Arial"/>
              </a:rPr>
              <a:t>netting (like tule)</a:t>
            </a:r>
          </a:p>
          <a:p>
            <a:pPr marL="457200" lvl="0" indent="-298450"/>
            <a:r>
              <a:rPr lang="en-US" sz="1100" b="0" i="0" u="none" strike="noStrike" cap="none" dirty="0">
                <a:solidFill>
                  <a:srgbClr val="000000"/>
                </a:solidFill>
                <a:effectLst/>
                <a:latin typeface="Arial"/>
                <a:ea typeface="Arial"/>
                <a:cs typeface="Arial"/>
                <a:sym typeface="Arial"/>
              </a:rPr>
              <a:t>rubber band </a:t>
            </a:r>
          </a:p>
          <a:p>
            <a:pPr marL="457200" lvl="0" indent="-298450"/>
            <a:r>
              <a:rPr lang="en-US" sz="1100" b="0" i="0" u="none" strike="noStrike" cap="none" dirty="0">
                <a:solidFill>
                  <a:srgbClr val="000000"/>
                </a:solidFill>
                <a:effectLst/>
                <a:latin typeface="Arial"/>
                <a:ea typeface="Arial"/>
                <a:cs typeface="Arial"/>
                <a:sym typeface="Arial"/>
              </a:rPr>
              <a:t>tape </a:t>
            </a:r>
          </a:p>
          <a:p>
            <a:pPr marL="457200" lvl="0" indent="-298450"/>
            <a:r>
              <a:rPr lang="en-US" sz="1100" b="0" i="0" u="none" strike="noStrike" cap="none" dirty="0">
                <a:solidFill>
                  <a:srgbClr val="000000"/>
                </a:solidFill>
                <a:effectLst/>
                <a:latin typeface="Arial"/>
                <a:ea typeface="Arial"/>
                <a:cs typeface="Arial"/>
                <a:sym typeface="Arial"/>
              </a:rPr>
              <a:t>scissors or craft knife </a:t>
            </a:r>
          </a:p>
          <a:p>
            <a:pPr marL="457200" lvl="0" indent="-298450"/>
            <a:r>
              <a:rPr lang="en-US" sz="1100" b="0" i="0" u="none" strike="noStrike" cap="none" dirty="0">
                <a:solidFill>
                  <a:srgbClr val="000000"/>
                </a:solidFill>
                <a:effectLst/>
                <a:latin typeface="Arial"/>
                <a:ea typeface="Arial"/>
                <a:cs typeface="Arial"/>
                <a:sym typeface="Arial"/>
              </a:rPr>
              <a:t>dark paper or fabric</a:t>
            </a:r>
          </a:p>
          <a:p>
            <a:pPr marL="457200" lvl="0" indent="-298450"/>
            <a:r>
              <a:rPr lang="en-US" sz="1100" b="0" i="0" u="none" strike="noStrike" cap="none" dirty="0">
                <a:solidFill>
                  <a:srgbClr val="000000"/>
                </a:solidFill>
                <a:effectLst/>
                <a:latin typeface="Arial"/>
                <a:ea typeface="Arial"/>
                <a:cs typeface="Arial"/>
                <a:sym typeface="Arial"/>
              </a:rPr>
              <a:t>water</a:t>
            </a:r>
          </a:p>
          <a:p>
            <a:pPr marL="158750" lvl="0" indent="0">
              <a:buNone/>
            </a:pPr>
            <a:endParaRPr lang="en-US" sz="1100" b="0" i="0" u="none" strike="noStrike" cap="none" dirty="0">
              <a:solidFill>
                <a:srgbClr val="000000"/>
              </a:solidFill>
              <a:effectLst/>
              <a:latin typeface="Arial"/>
              <a:ea typeface="Arial"/>
              <a:cs typeface="Arial"/>
              <a:sym typeface="Arial"/>
            </a:endParaRPr>
          </a:p>
          <a:p>
            <a:pPr marL="158750" lvl="0" indent="0">
              <a:buNone/>
            </a:pPr>
            <a:r>
              <a:rPr lang="en-US" sz="1100" b="0" i="0" u="none" strike="noStrike" cap="none" dirty="0">
                <a:solidFill>
                  <a:srgbClr val="000000"/>
                </a:solidFill>
                <a:effectLst/>
                <a:latin typeface="Arial"/>
                <a:ea typeface="Arial"/>
                <a:cs typeface="Arial"/>
                <a:sym typeface="Arial"/>
              </a:rPr>
              <a:t>This is one method for catching larvae so you can count them and identify mosquito species in your region.</a:t>
            </a:r>
          </a:p>
          <a:p>
            <a:pPr marL="158750" indent="0">
              <a:buNone/>
            </a:pP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sng" strike="noStrike" cap="none" dirty="0">
                <a:solidFill>
                  <a:srgbClr val="000000"/>
                </a:solidFill>
                <a:effectLst/>
                <a:latin typeface="Arial"/>
                <a:ea typeface="Arial"/>
                <a:cs typeface="Arial"/>
                <a:sym typeface="Arial"/>
                <a:hlinkClick r:id="rId3"/>
              </a:rPr>
              <a:t>Build a Mosquito Trap Activity Instructions</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go.usa.gov</a:t>
            </a:r>
            <a:r>
              <a:rPr lang="en-US" sz="1100" b="0" i="1" u="none" strike="noStrike" cap="none" dirty="0">
                <a:solidFill>
                  <a:srgbClr val="000000"/>
                </a:solidFill>
                <a:effectLst/>
                <a:latin typeface="Arial"/>
                <a:ea typeface="Arial"/>
                <a:cs typeface="Arial"/>
                <a:sym typeface="Arial"/>
              </a:rPr>
              <a:t>/</a:t>
            </a:r>
            <a:r>
              <a:rPr lang="en-US" sz="1100" b="0" i="1" u="none" strike="noStrike" cap="none" dirty="0" err="1">
                <a:solidFill>
                  <a:srgbClr val="000000"/>
                </a:solidFill>
                <a:effectLst/>
                <a:latin typeface="Arial"/>
                <a:ea typeface="Arial"/>
                <a:cs typeface="Arial"/>
                <a:sym typeface="Arial"/>
              </a:rPr>
              <a:t>xtEPV</a:t>
            </a:r>
            <a:r>
              <a:rPr lang="en-US" sz="1100" b="0" i="1"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1" u="none" strike="noStrike" cap="none" dirty="0">
                <a:solidFill>
                  <a:srgbClr val="000000"/>
                </a:solidFill>
                <a:effectLst/>
                <a:latin typeface="Arial"/>
                <a:ea typeface="Arial"/>
                <a:cs typeface="Arial"/>
                <a:sym typeface="Arial"/>
              </a:rPr>
              <a:t>“</a:t>
            </a:r>
            <a:r>
              <a:rPr lang="en-US" sz="1100" b="0" i="1" u="sng" strike="noStrike" cap="none" dirty="0">
                <a:solidFill>
                  <a:srgbClr val="000000"/>
                </a:solidFill>
                <a:effectLst/>
                <a:latin typeface="Arial"/>
                <a:ea typeface="Arial"/>
                <a:cs typeface="Arial"/>
                <a:sym typeface="Arial"/>
                <a:hlinkClick r:id="rId3"/>
              </a:rPr>
              <a:t>Build a Mosquito Larvae Trap</a:t>
            </a:r>
            <a:r>
              <a:rPr lang="en-US" sz="1100" b="0" i="1" u="none" strike="noStrike" cap="none" dirty="0">
                <a:solidFill>
                  <a:srgbClr val="000000"/>
                </a:solidFill>
                <a:effectLst/>
                <a:latin typeface="Arial"/>
                <a:ea typeface="Arial"/>
                <a:cs typeface="Arial"/>
                <a:sym typeface="Arial"/>
              </a:rPr>
              <a:t>” video [10:38] (</a:t>
            </a:r>
            <a:r>
              <a:rPr lang="en-US" sz="1100" b="0" i="1" u="sng" strike="noStrike" cap="none" dirty="0">
                <a:solidFill>
                  <a:srgbClr val="000000"/>
                </a:solidFill>
                <a:effectLst/>
                <a:latin typeface="Arial"/>
                <a:ea typeface="Arial"/>
                <a:cs typeface="Arial"/>
                <a:sym typeface="Arial"/>
                <a:hlinkClick r:id="rId3"/>
              </a:rPr>
              <a:t>youtu.be/bPBomfbLpWY</a:t>
            </a: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f6e61f5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ef6e61f5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158750" indent="0">
              <a:buNone/>
            </a:pPr>
            <a:r>
              <a:rPr lang="en-US" sz="1100" b="0" i="0" u="none" strike="noStrike" cap="none" dirty="0">
                <a:solidFill>
                  <a:srgbClr val="000000"/>
                </a:solidFill>
                <a:effectLst/>
                <a:latin typeface="Arial"/>
                <a:ea typeface="Arial"/>
                <a:cs typeface="Arial"/>
                <a:sym typeface="Arial"/>
              </a:rPr>
              <a:t>Let’s get started on our Think Like a Citizen Scientist Journey, by practicing our observation skills.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When we observe, we use our senses (taste, smell, touch, hearing, and sight).  Since we can’t really taste, smell, hear, or touch these pictures, we are going to use our sense of sight. We are going to be observing places where mosquitoes might breed (where mosquito larvae hatch and grow into adult mosquitos), so we need a little prior knowledge. So let’s learn a little bit about mosquitoes.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If you want to get started as a GLOBE Observer, ask your troop leader to register your troop through SciStarter, then send you the link to set up your accounts. </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sng" strike="noStrike" cap="none" dirty="0">
                <a:solidFill>
                  <a:srgbClr val="000000"/>
                </a:solidFill>
                <a:effectLst/>
                <a:latin typeface="Arial"/>
                <a:ea typeface="Arial"/>
                <a:cs typeface="Arial"/>
                <a:sym typeface="Arial"/>
                <a:hlinkClick r:id="rId3"/>
              </a:rPr>
              <a:t>URL to set up a SciStarter account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scistarter.com</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girlscouts</a:t>
            </a:r>
            <a:r>
              <a:rPr lang="en-US" sz="1100" b="0" i="0" u="none" strike="noStrike" cap="none" dirty="0">
                <a:solidFill>
                  <a:srgbClr val="000000"/>
                </a:solidFill>
                <a:effectLst/>
                <a:latin typeface="Arial"/>
                <a:ea typeface="Arial"/>
                <a:cs typeface="Arial"/>
                <a:sym typeface="Arial"/>
              </a:rPr>
              <a:t>/volunteer/landing)</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Once you have a troop SciStarter account, you will choose which citizen science opportunity interests you.  Here is where you will choose GLOBE Observer: Mosquito Habitat Mapper. There are a lot of different citizen science projects (including others with NASA) and others with GLOBE Observer: Trees, Land Cover, and Clouds, that you can also participate in.</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Then you need to download the app.</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sng" strike="noStrike" cap="none" dirty="0">
                <a:solidFill>
                  <a:srgbClr val="000000"/>
                </a:solidFill>
                <a:effectLst/>
                <a:latin typeface="Arial"/>
                <a:ea typeface="Arial"/>
                <a:cs typeface="Arial"/>
                <a:sym typeface="Arial"/>
                <a:hlinkClick r:id="rId3"/>
              </a:rPr>
              <a:t>Download the app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observer.globe.gov</a:t>
            </a:r>
            <a:r>
              <a:rPr lang="en-US" sz="1100" b="0" i="0" u="none" strike="noStrike" cap="none" dirty="0">
                <a:solidFill>
                  <a:srgbClr val="000000"/>
                </a:solidFill>
                <a:effectLst/>
                <a:latin typeface="Arial"/>
                <a:ea typeface="Arial"/>
                <a:cs typeface="Arial"/>
                <a:sym typeface="Arial"/>
              </a:rPr>
              <a:t>/get-the-app) and register as a GLOBE observer. Then collect your data.</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So now you’ve learned to Think Like a Citizen Scientist by observing, collecting and analyzing data.  The next step is to collect and analyze your own data by using the app.</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Then, consider how you might use your data to take action.</a:t>
            </a:r>
          </a:p>
          <a:p>
            <a:pPr marL="158750" indent="0">
              <a:buNone/>
            </a:pPr>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What kind of take action projects could you think of doing?</a:t>
            </a:r>
          </a:p>
          <a:p>
            <a:pPr lvl="0"/>
            <a:r>
              <a:rPr lang="en-US" sz="1100" b="0" i="0" u="none" strike="noStrike" cap="none" dirty="0">
                <a:solidFill>
                  <a:srgbClr val="000000"/>
                </a:solidFill>
                <a:effectLst/>
                <a:latin typeface="Arial"/>
                <a:ea typeface="Arial"/>
                <a:cs typeface="Arial"/>
                <a:sym typeface="Arial"/>
              </a:rPr>
              <a:t>Find mosquito habitats and dump the standing water if you are able to. This would eliminate a potential breeding site for mosquitos carrying disease.</a:t>
            </a:r>
          </a:p>
          <a:p>
            <a:pPr lvl="0"/>
            <a:r>
              <a:rPr lang="en-US" sz="1100" b="0" i="0" u="none" strike="noStrike" cap="none" dirty="0">
                <a:solidFill>
                  <a:srgbClr val="000000"/>
                </a:solidFill>
                <a:effectLst/>
                <a:latin typeface="Arial"/>
                <a:ea typeface="Arial"/>
                <a:cs typeface="Arial"/>
                <a:sym typeface="Arial"/>
              </a:rPr>
              <a:t>Create a program to teach other Girl Scouts about mosquitos</a:t>
            </a:r>
          </a:p>
          <a:p>
            <a:pPr lvl="0"/>
            <a:r>
              <a:rPr lang="en-US" sz="1100" b="0" i="0" u="none" strike="noStrike" cap="none" dirty="0">
                <a:solidFill>
                  <a:srgbClr val="000000"/>
                </a:solidFill>
                <a:effectLst/>
                <a:latin typeface="Arial"/>
                <a:ea typeface="Arial"/>
                <a:cs typeface="Arial"/>
                <a:sym typeface="Arial"/>
              </a:rPr>
              <a:t>Start a hiking group and take mosquito habitat observations as part of your walk. </a:t>
            </a:r>
          </a:p>
          <a:p>
            <a:pPr lvl="0"/>
            <a:r>
              <a:rPr lang="en-US" sz="1100" b="0" i="0" u="none" strike="noStrike" cap="none" dirty="0">
                <a:solidFill>
                  <a:srgbClr val="000000"/>
                </a:solidFill>
                <a:effectLst/>
                <a:latin typeface="Arial"/>
                <a:ea typeface="Arial"/>
                <a:cs typeface="Arial"/>
                <a:sym typeface="Arial"/>
              </a:rPr>
              <a:t>Take mosquito habitat and land cover observations from the same place in different seasons, then compare the changes from year to year and look for differences between the images to learn more about seasonal effects on the mosquito habitats and mosquito populations.</a:t>
            </a:r>
          </a:p>
          <a:p>
            <a:pPr lvl="0"/>
            <a:r>
              <a:rPr lang="en-US" sz="1100" b="0" i="0" u="none" strike="noStrike" cap="none" dirty="0">
                <a:solidFill>
                  <a:srgbClr val="000000"/>
                </a:solidFill>
                <a:effectLst/>
                <a:latin typeface="Arial"/>
                <a:ea typeface="Arial"/>
                <a:cs typeface="Arial"/>
                <a:sym typeface="Arial"/>
              </a:rPr>
              <a:t>Participate in the data challenges when they occur!</a:t>
            </a:r>
          </a:p>
          <a:p>
            <a:pPr lvl="0"/>
            <a:r>
              <a:rPr lang="en-US" sz="1100" b="0" i="0" u="none" strike="noStrike" cap="none" dirty="0">
                <a:solidFill>
                  <a:srgbClr val="000000"/>
                </a:solidFill>
                <a:effectLst/>
                <a:latin typeface="Arial"/>
                <a:ea typeface="Arial"/>
                <a:cs typeface="Arial"/>
                <a:sym typeface="Arial"/>
              </a:rPr>
              <a:t>Use the “</a:t>
            </a:r>
            <a:r>
              <a:rPr lang="en-US" sz="1100" b="0" i="0" u="sng" strike="noStrike" cap="none" dirty="0">
                <a:solidFill>
                  <a:srgbClr val="000000"/>
                </a:solidFill>
                <a:effectLst/>
                <a:latin typeface="Arial"/>
                <a:ea typeface="Arial"/>
                <a:cs typeface="Arial"/>
                <a:sym typeface="Arial"/>
                <a:hlinkClick r:id="rId3"/>
              </a:rPr>
              <a:t>Conducting a Mosquito Habitat Survey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bit.ly</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MosquitoHabitatSurvey</a:t>
            </a:r>
            <a:r>
              <a:rPr lang="en-US" sz="1100" b="0" i="0" u="none" strike="noStrike" cap="none" dirty="0">
                <a:solidFill>
                  <a:srgbClr val="000000"/>
                </a:solidFill>
                <a:effectLst/>
                <a:latin typeface="Arial"/>
                <a:ea typeface="Arial"/>
                <a:cs typeface="Arial"/>
                <a:sym typeface="Arial"/>
              </a:rPr>
              <a:t>) activity and data sheet to survey any mosquito habitats near you!</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f06bb2e8d1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f06bb2e8d1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What I love about Girl Scouts is that you all leave the world a better place. I for one am really excited that you are leading the future for us.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We would also love for you to share your Take Action projects inspired by GLOBE Observer. Please share on social media or email us at GLOBE Observer.</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Here is a list of the links that were in the presentation and that you may find useful. </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cs typeface="Arial"/>
              <a:sym typeface="Arial"/>
            </a:endParaRPr>
          </a:p>
          <a:p>
            <a:pPr marL="0" lvl="0" indent="0" algn="l" rtl="0">
              <a:lnSpc>
                <a:spcPct val="100000"/>
              </a:lnSpc>
              <a:spcBef>
                <a:spcPts val="0"/>
              </a:spcBef>
              <a:spcAft>
                <a:spcPts val="0"/>
              </a:spcAft>
              <a:buSzPts val="1100"/>
              <a:buNone/>
            </a:pPr>
            <a:r>
              <a:rPr lang="en" sz="1100" b="0" i="0" u="sng" strike="noStrike" cap="none" dirty="0">
                <a:solidFill>
                  <a:srgbClr val="0000FF"/>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https://observer.globe.gov/about/get-the-app</a:t>
            </a:r>
            <a:r>
              <a:rPr lang="en" sz="1100" b="0" i="0" u="none" strike="noStrike" cap="none" dirty="0">
                <a:solidFill>
                  <a:schemeClr val="dk1"/>
                </a:solidFill>
                <a:highlight>
                  <a:srgbClr val="FFFFFF"/>
                </a:highlight>
                <a:latin typeface="Arial"/>
                <a:ea typeface="Arial"/>
                <a:cs typeface="Arial"/>
                <a:sym typeface="Arial"/>
              </a:rPr>
              <a:t> </a:t>
            </a:r>
          </a:p>
          <a:p>
            <a:pPr marL="0" lvl="0" indent="0" algn="l" rtl="0">
              <a:lnSpc>
                <a:spcPct val="100000"/>
              </a:lnSpc>
              <a:spcBef>
                <a:spcPts val="0"/>
              </a:spcBef>
              <a:spcAft>
                <a:spcPts val="0"/>
              </a:spcAft>
              <a:buSzPts val="1100"/>
              <a:buNone/>
            </a:pPr>
            <a:r>
              <a:rPr lang="en" sz="1100" b="0" i="0" u="sng" strike="noStrike" cap="none" dirty="0">
                <a:solidFill>
                  <a:srgbClr val="0000FF"/>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https://vis.globe.gov</a:t>
            </a:r>
            <a:endParaRPr lang="en" sz="1100" b="0" i="0" u="sng" strike="noStrike" cap="none" dirty="0">
              <a:solidFill>
                <a:srgbClr val="0000FF"/>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sng" strike="noStrike" cap="none" dirty="0">
                <a:solidFill>
                  <a:srgbClr val="0000FF"/>
                </a:solidFill>
                <a:latin typeface="Arial"/>
                <a:ea typeface="Arial"/>
                <a:cs typeface="Arial"/>
                <a:sym typeface="Arial"/>
              </a:rPr>
              <a:t>https://</a:t>
            </a:r>
            <a:r>
              <a:rPr lang="en-US" sz="1100" b="0" i="0" u="sng" strike="noStrike" cap="none" dirty="0" err="1">
                <a:solidFill>
                  <a:srgbClr val="0000FF"/>
                </a:solidFill>
                <a:latin typeface="Arial"/>
                <a:ea typeface="Arial"/>
                <a:cs typeface="Arial"/>
                <a:sym typeface="Arial"/>
              </a:rPr>
              <a:t>worldview.earthdata.nasa.gov</a:t>
            </a:r>
            <a:r>
              <a:rPr lang="en-US" sz="1100" b="0" i="0" u="sng" strike="noStrike" cap="none" dirty="0">
                <a:solidFill>
                  <a:srgbClr val="0000FF"/>
                </a:solidFill>
                <a:latin typeface="Arial"/>
                <a:ea typeface="Arial"/>
                <a:cs typeface="Arial"/>
                <a:sym typeface="Arial"/>
              </a:rPr>
              <a:t>/</a:t>
            </a:r>
            <a:endParaRPr lang="en" sz="1100" b="0" i="0" u="sng" strike="noStrike" cap="none" dirty="0">
              <a:solidFill>
                <a:srgbClr val="0000FF"/>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100"/>
              <a:buNone/>
            </a:pPr>
            <a:r>
              <a:rPr lang="en-US" dirty="0"/>
              <a:t>https://</a:t>
            </a:r>
            <a:r>
              <a:rPr lang="en-US" dirty="0" err="1"/>
              <a:t>youtu.be</a:t>
            </a:r>
            <a:r>
              <a:rPr lang="en-US" dirty="0"/>
              <a:t>/</a:t>
            </a:r>
            <a:r>
              <a:rPr lang="en-US" dirty="0" err="1"/>
              <a:t>Jh_chDc_HCE</a:t>
            </a:r>
            <a:endParaRPr lang="en-US" dirty="0"/>
          </a:p>
          <a:p>
            <a:pPr marL="0" lvl="0" indent="0" algn="l" rtl="0">
              <a:lnSpc>
                <a:spcPct val="100000"/>
              </a:lnSpc>
              <a:spcBef>
                <a:spcPts val="0"/>
              </a:spcBef>
              <a:spcAft>
                <a:spcPts val="0"/>
              </a:spcAft>
              <a:buSzPts val="1100"/>
              <a:buNone/>
            </a:pPr>
            <a:r>
              <a:rPr lang="en" sz="1100" b="0" i="0" u="sng" strike="noStrike" cap="none" dirty="0">
                <a:solidFill>
                  <a:srgbClr val="0000FF"/>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https://www.globe.gov/globe-community/globe-teams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Mosquitoes need water to breed. So anything that holds water (like this inflatable pool – with bits of water balloon) would be a great mosquito habitat. Fun fact: the mosquitoes that bite are female mosquitoes. Females need the proteins in blood from animals … or humans… to develop eggs. The female mosquitoes lay their eggs above the water line on the inner, wet walls of water-filled containers.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Let’s use our prior knowledge about mosquitoes and these pictures to identify places where mosquitoes might be breeding. Let’s go on a mosquito habitat hunt and observe some potential mosquito habitats.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bf05fe2b6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ebf05fe2b6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Some observations might be about where there could be standing water in any of the objects in the pictures.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Other observations could be about the seasons or conditions under which these pictures were taken: </a:t>
            </a:r>
          </a:p>
          <a:p>
            <a:pPr marL="457200" lvl="0" indent="-298450"/>
            <a:r>
              <a:rPr lang="en-US" sz="1100" b="0" i="0" u="none" strike="noStrike" cap="none" dirty="0">
                <a:solidFill>
                  <a:srgbClr val="000000"/>
                </a:solidFill>
                <a:effectLst/>
                <a:latin typeface="Arial"/>
                <a:ea typeface="Arial"/>
                <a:cs typeface="Arial"/>
                <a:sym typeface="Arial"/>
              </a:rPr>
              <a:t>Is there snow on the ground? </a:t>
            </a:r>
          </a:p>
          <a:p>
            <a:pPr marL="457200" lvl="0" indent="-298450"/>
            <a:r>
              <a:rPr lang="en-US" sz="1100" b="0" i="0" u="none" strike="noStrike" cap="none" dirty="0">
                <a:solidFill>
                  <a:srgbClr val="000000"/>
                </a:solidFill>
                <a:effectLst/>
                <a:latin typeface="Arial"/>
                <a:ea typeface="Arial"/>
                <a:cs typeface="Arial"/>
                <a:sym typeface="Arial"/>
              </a:rPr>
              <a:t>Is the sun shining? </a:t>
            </a:r>
          </a:p>
          <a:p>
            <a:pPr marL="457200" lvl="0" indent="-298450"/>
            <a:r>
              <a:rPr lang="en-US" sz="1100" b="0" i="0" u="none" strike="noStrike" cap="none" dirty="0">
                <a:solidFill>
                  <a:srgbClr val="000000"/>
                </a:solidFill>
                <a:effectLst/>
                <a:latin typeface="Arial"/>
                <a:ea typeface="Arial"/>
                <a:cs typeface="Arial"/>
                <a:sym typeface="Arial"/>
              </a:rPr>
              <a:t>Is the water standing still or is it flowing? </a:t>
            </a:r>
          </a:p>
          <a:p>
            <a:pPr marL="457200" lvl="0" indent="-298450"/>
            <a:r>
              <a:rPr lang="en-US" sz="1100" b="0" i="0" u="none" strike="noStrike" cap="none" dirty="0">
                <a:solidFill>
                  <a:srgbClr val="000000"/>
                </a:solidFill>
                <a:effectLst/>
                <a:latin typeface="Arial"/>
                <a:ea typeface="Arial"/>
                <a:cs typeface="Arial"/>
                <a:sym typeface="Arial"/>
              </a:rPr>
              <a:t>What condition is the water in (clean, dirty, fresh, or old)?</a:t>
            </a:r>
          </a:p>
          <a:p>
            <a:pPr marL="457200" lvl="0" indent="-298450"/>
            <a:r>
              <a:rPr lang="en-US" sz="1100" b="0" i="0" u="none" strike="noStrike" cap="none" dirty="0">
                <a:solidFill>
                  <a:srgbClr val="000000"/>
                </a:solidFill>
                <a:effectLst/>
                <a:latin typeface="Arial"/>
                <a:ea typeface="Arial"/>
                <a:cs typeface="Arial"/>
                <a:sym typeface="Arial"/>
              </a:rPr>
              <a:t>Are the water sources in the images artificial (man-made) or naturally occurring?</a:t>
            </a:r>
          </a:p>
          <a:p>
            <a:pPr marL="15875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Grab a sheet of paper, a science journal, or discuss with your troop any observations of these places in the photographs. If you are watching this video with your troop, briefly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 pause the video, give the scouts a few moments to write down some observations and then discuss what was observed with your troop. Once you’ve shared your observations with each other, resume the video. </a:t>
            </a: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Great observing Girl Scouts! There were lots of potential mosquito habitats in those photos. The water play table was full of old filthy water, but this photo was taken when it was winter, so there weren’t any mosquito larvae in the water! It was just too cold, but you probably couldn’t observe that from the photo! In the photo of the backyard toys, taken in the summer, mosquito larvae were found in almost any standing water, like in the buckets, or in the back of the toy dump truck. The photo of the Girl Scouts with umbrellas was taken at a Girl Scout property in the spring and the giant puddle was full of little larvae like these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 wiggling around.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Next you will practice your observations skills by checking off mosquito habitats on the Mosquito Habitat Bingo Card.</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You can download these cards in the </a:t>
            </a:r>
            <a:r>
              <a:rPr lang="en-US" sz="1100" b="0" i="0" u="sng" strike="noStrike" cap="none" dirty="0">
                <a:solidFill>
                  <a:srgbClr val="000000"/>
                </a:solidFill>
                <a:effectLst/>
                <a:latin typeface="Arial"/>
                <a:ea typeface="Arial"/>
                <a:cs typeface="Arial"/>
                <a:sym typeface="Arial"/>
                <a:hlinkClick r:id="rId3"/>
              </a:rPr>
              <a:t>Mosquito Habitats Resource Library</a:t>
            </a:r>
            <a:r>
              <a:rPr lang="en-US" sz="1100" b="0" i="0" u="none" strike="noStrike" cap="none" dirty="0">
                <a:solidFill>
                  <a:srgbClr val="000000"/>
                </a:solidFill>
                <a:effectLst/>
                <a:latin typeface="Arial"/>
                <a:ea typeface="Arial"/>
                <a:cs typeface="Arial"/>
                <a:sym typeface="Arial"/>
              </a:rPr>
              <a:t>. Go to </a:t>
            </a:r>
            <a:r>
              <a:rPr lang="en-US" sz="1100" b="0" i="0" u="sng" strike="noStrike" cap="none" dirty="0">
                <a:solidFill>
                  <a:srgbClr val="000000"/>
                </a:solidFill>
                <a:effectLst/>
                <a:latin typeface="Arial"/>
                <a:ea typeface="Arial"/>
                <a:cs typeface="Arial"/>
                <a:sym typeface="Arial"/>
                <a:hlinkClick r:id="rId4"/>
              </a:rPr>
              <a:t>observer.globe.gov</a:t>
            </a:r>
            <a:r>
              <a:rPr lang="en-US" sz="1100" b="0" i="0" u="none" strike="noStrike" cap="none" dirty="0">
                <a:solidFill>
                  <a:srgbClr val="000000"/>
                </a:solidFill>
                <a:effectLst/>
                <a:latin typeface="Arial"/>
                <a:ea typeface="Arial"/>
                <a:cs typeface="Arial"/>
                <a:sym typeface="Arial"/>
              </a:rPr>
              <a:t>, then go to “Do GLOBE Observer,” mouse over “Mosquito Habitats,” then select “Resource Library.”</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Here you can find lots of different activities, including the “Conducting a Mosquito Habitat Survey” and the “Bingo Boards” from the “Mosquito Habitats and Hideouts Activity.”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osquitoes Title">
  <p:cSld name="TITLE_1">
    <p:bg>
      <p:bgPr>
        <a:noFill/>
        <a:effectLst/>
      </p:bgPr>
    </p:bg>
    <p:spTree>
      <p:nvGrpSpPr>
        <p:cNvPr id="1" name="Shape 8"/>
        <p:cNvGrpSpPr/>
        <p:nvPr/>
      </p:nvGrpSpPr>
      <p:grpSpPr>
        <a:xfrm>
          <a:off x="0" y="0"/>
          <a:ext cx="0" cy="0"/>
          <a:chOff x="0" y="0"/>
          <a:chExt cx="0" cy="0"/>
        </a:xfrm>
      </p:grpSpPr>
      <p:pic>
        <p:nvPicPr>
          <p:cNvPr id="9" name="Google Shape;9;p25"/>
          <p:cNvPicPr preferRelativeResize="0"/>
          <p:nvPr/>
        </p:nvPicPr>
        <p:blipFill rotWithShape="1">
          <a:blip r:embed="rId2">
            <a:alphaModFix/>
          </a:blip>
          <a:srcRect b="10000"/>
          <a:stretch/>
        </p:blipFill>
        <p:spPr>
          <a:xfrm>
            <a:off x="0" y="2743201"/>
            <a:ext cx="9144002" cy="2571750"/>
          </a:xfrm>
          <a:prstGeom prst="rect">
            <a:avLst/>
          </a:prstGeom>
          <a:noFill/>
          <a:ln>
            <a:noFill/>
          </a:ln>
        </p:spPr>
      </p:pic>
      <p:sp>
        <p:nvSpPr>
          <p:cNvPr id="10" name="Google Shape;10;p25"/>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5"/>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p25"/>
          <p:cNvPicPr preferRelativeResize="0"/>
          <p:nvPr/>
        </p:nvPicPr>
        <p:blipFill rotWithShape="1">
          <a:blip r:embed="rId3">
            <a:alphaModFix/>
          </a:blip>
          <a:srcRect/>
          <a:stretch/>
        </p:blipFill>
        <p:spPr>
          <a:xfrm>
            <a:off x="432393" y="4007876"/>
            <a:ext cx="2035681" cy="904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osquitoes Light">
  <p:cSld name="TITLE_AND_BODY_1_1_1_1">
    <p:bg>
      <p:bgPr>
        <a:solidFill>
          <a:schemeClr val="lt2"/>
        </a:solidFill>
        <a:effectLst/>
      </p:bgPr>
    </p:bg>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800"/>
              <a:buNone/>
              <a:defRPr>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1600"/>
              </a:spcBef>
              <a:spcAft>
                <a:spcPts val="0"/>
              </a:spcAft>
              <a:buClr>
                <a:srgbClr val="000000"/>
              </a:buClr>
              <a:buSzPts val="1400"/>
              <a:buChar char="○"/>
              <a:defRPr>
                <a:solidFill>
                  <a:srgbClr val="000000"/>
                </a:solidFill>
              </a:defRPr>
            </a:lvl2pPr>
            <a:lvl3pPr marL="1371600" lvl="2" indent="-317500" algn="l">
              <a:lnSpc>
                <a:spcPct val="115000"/>
              </a:lnSpc>
              <a:spcBef>
                <a:spcPts val="1600"/>
              </a:spcBef>
              <a:spcAft>
                <a:spcPts val="0"/>
              </a:spcAft>
              <a:buClr>
                <a:srgbClr val="000000"/>
              </a:buClr>
              <a:buSzPts val="1400"/>
              <a:buChar char="■"/>
              <a:defRPr>
                <a:solidFill>
                  <a:srgbClr val="000000"/>
                </a:solidFill>
              </a:defRPr>
            </a:lvl3pPr>
            <a:lvl4pPr marL="1828800" lvl="3" indent="-317500" algn="l">
              <a:lnSpc>
                <a:spcPct val="115000"/>
              </a:lnSpc>
              <a:spcBef>
                <a:spcPts val="1600"/>
              </a:spcBef>
              <a:spcAft>
                <a:spcPts val="0"/>
              </a:spcAft>
              <a:buClr>
                <a:srgbClr val="000000"/>
              </a:buClr>
              <a:buSzPts val="1400"/>
              <a:buChar char="●"/>
              <a:defRPr>
                <a:solidFill>
                  <a:srgbClr val="000000"/>
                </a:solidFill>
              </a:defRPr>
            </a:lvl4pPr>
            <a:lvl5pPr marL="2286000" lvl="4" indent="-317500" algn="l">
              <a:lnSpc>
                <a:spcPct val="115000"/>
              </a:lnSpc>
              <a:spcBef>
                <a:spcPts val="1600"/>
              </a:spcBef>
              <a:spcAft>
                <a:spcPts val="0"/>
              </a:spcAft>
              <a:buClr>
                <a:srgbClr val="000000"/>
              </a:buClr>
              <a:buSzPts val="1400"/>
              <a:buChar char="○"/>
              <a:defRPr>
                <a:solidFill>
                  <a:srgbClr val="000000"/>
                </a:solidFill>
              </a:defRPr>
            </a:lvl5pPr>
            <a:lvl6pPr marL="2743200" lvl="5" indent="-317500" algn="l">
              <a:lnSpc>
                <a:spcPct val="115000"/>
              </a:lnSpc>
              <a:spcBef>
                <a:spcPts val="1600"/>
              </a:spcBef>
              <a:spcAft>
                <a:spcPts val="0"/>
              </a:spcAft>
              <a:buClr>
                <a:srgbClr val="000000"/>
              </a:buClr>
              <a:buSzPts val="1400"/>
              <a:buChar char="■"/>
              <a:defRPr>
                <a:solidFill>
                  <a:srgbClr val="000000"/>
                </a:solidFill>
              </a:defRPr>
            </a:lvl6pPr>
            <a:lvl7pPr marL="3200400" lvl="6" indent="-317500" algn="l">
              <a:lnSpc>
                <a:spcPct val="115000"/>
              </a:lnSpc>
              <a:spcBef>
                <a:spcPts val="1600"/>
              </a:spcBef>
              <a:spcAft>
                <a:spcPts val="0"/>
              </a:spcAft>
              <a:buClr>
                <a:srgbClr val="000000"/>
              </a:buClr>
              <a:buSzPts val="1400"/>
              <a:buChar char="●"/>
              <a:defRPr>
                <a:solidFill>
                  <a:srgbClr val="000000"/>
                </a:solidFill>
              </a:defRPr>
            </a:lvl7pPr>
            <a:lvl8pPr marL="3657600" lvl="7" indent="-317500" algn="l">
              <a:lnSpc>
                <a:spcPct val="115000"/>
              </a:lnSpc>
              <a:spcBef>
                <a:spcPts val="1600"/>
              </a:spcBef>
              <a:spcAft>
                <a:spcPts val="0"/>
              </a:spcAft>
              <a:buClr>
                <a:srgbClr val="000000"/>
              </a:buClr>
              <a:buSzPts val="1400"/>
              <a:buChar char="○"/>
              <a:defRPr>
                <a:solidFill>
                  <a:srgbClr val="000000"/>
                </a:solidFill>
              </a:defRPr>
            </a:lvl8pPr>
            <a:lvl9pPr marL="4114800" lvl="8" indent="-317500" algn="l">
              <a:lnSpc>
                <a:spcPct val="115000"/>
              </a:lnSpc>
              <a:spcBef>
                <a:spcPts val="1600"/>
              </a:spcBef>
              <a:spcAft>
                <a:spcPts val="1600"/>
              </a:spcAft>
              <a:buClr>
                <a:srgbClr val="000000"/>
              </a:buClr>
              <a:buSzPts val="1400"/>
              <a:buChar char="■"/>
              <a:defRPr>
                <a:solidFill>
                  <a:srgbClr val="000000"/>
                </a:solidFill>
              </a:defRPr>
            </a:lvl9pPr>
          </a:lstStyle>
          <a:p>
            <a:endParaRPr/>
          </a:p>
        </p:txBody>
      </p:sp>
      <p:sp>
        <p:nvSpPr>
          <p:cNvPr id="47" name="Google Shape;47;p34"/>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nd Cover Title">
  <p:cSld name="TITLE_1_1">
    <p:bg>
      <p:bgPr>
        <a:noFill/>
        <a:effectLst/>
      </p:bgPr>
    </p:bg>
    <p:spTree>
      <p:nvGrpSpPr>
        <p:cNvPr id="1" name="Shape 48"/>
        <p:cNvGrpSpPr/>
        <p:nvPr/>
      </p:nvGrpSpPr>
      <p:grpSpPr>
        <a:xfrm>
          <a:off x="0" y="0"/>
          <a:ext cx="0" cy="0"/>
          <a:chOff x="0" y="0"/>
          <a:chExt cx="0" cy="0"/>
        </a:xfrm>
      </p:grpSpPr>
      <p:pic>
        <p:nvPicPr>
          <p:cNvPr id="49" name="Google Shape;49;p35"/>
          <p:cNvPicPr preferRelativeResize="0"/>
          <p:nvPr/>
        </p:nvPicPr>
        <p:blipFill rotWithShape="1">
          <a:blip r:embed="rId2">
            <a:alphaModFix/>
          </a:blip>
          <a:srcRect l="806" r="806"/>
          <a:stretch/>
        </p:blipFill>
        <p:spPr>
          <a:xfrm rot="10800000" flipH="1">
            <a:off x="0" y="2743200"/>
            <a:ext cx="9144003" cy="2857501"/>
          </a:xfrm>
          <a:prstGeom prst="rect">
            <a:avLst/>
          </a:prstGeom>
          <a:noFill/>
          <a:ln>
            <a:noFill/>
          </a:ln>
        </p:spPr>
      </p:pic>
      <p:sp>
        <p:nvSpPr>
          <p:cNvPr id="50" name="Google Shape;50;p35"/>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1" name="Google Shape;51;p35"/>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52" name="Google Shape;52;p35"/>
          <p:cNvPicPr preferRelativeResize="0"/>
          <p:nvPr/>
        </p:nvPicPr>
        <p:blipFill rotWithShape="1">
          <a:blip r:embed="rId3">
            <a:alphaModFix/>
          </a:blip>
          <a:srcRect/>
          <a:stretch/>
        </p:blipFill>
        <p:spPr>
          <a:xfrm>
            <a:off x="216037" y="4045188"/>
            <a:ext cx="2606513" cy="5227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nd Cover Dark">
  <p:cSld name="TITLE_AND_BODY_2_1">
    <p:bg>
      <p:bgPr>
        <a:solidFill>
          <a:schemeClr val="accent6"/>
        </a:solidFill>
        <a:effectLst/>
      </p:bgPr>
    </p:bg>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nd Cover Black">
  <p:cSld name="TITLE_AND_BODY_1_2_1">
    <p:bg>
      <p:bgPr>
        <a:solidFill>
          <a:srgbClr val="000000"/>
        </a:solidFill>
        <a:effectLst/>
      </p:bgPr>
    </p:bg>
    <p:spTree>
      <p:nvGrpSpPr>
        <p:cNvPr id="1" name="Shape 56"/>
        <p:cNvGrpSpPr/>
        <p:nvPr/>
      </p:nvGrpSpPr>
      <p:grpSpPr>
        <a:xfrm>
          <a:off x="0" y="0"/>
          <a:ext cx="0" cy="0"/>
          <a:chOff x="0" y="0"/>
          <a:chExt cx="0" cy="0"/>
        </a:xfrm>
      </p:grpSpPr>
      <p:sp>
        <p:nvSpPr>
          <p:cNvPr id="57" name="Google Shape;57;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5"/>
              </a:buClr>
              <a:buSzPts val="2800"/>
              <a:buNone/>
              <a:defRPr>
                <a:solidFill>
                  <a:schemeClr val="accent5"/>
                </a:solidFill>
              </a:defRPr>
            </a:lvl1pPr>
            <a:lvl2pPr lvl="1" algn="l">
              <a:lnSpc>
                <a:spcPct val="100000"/>
              </a:lnSpc>
              <a:spcBef>
                <a:spcPts val="0"/>
              </a:spcBef>
              <a:spcAft>
                <a:spcPts val="0"/>
              </a:spcAft>
              <a:buClr>
                <a:schemeClr val="accent5"/>
              </a:buClr>
              <a:buSzPts val="2800"/>
              <a:buNone/>
              <a:defRPr>
                <a:solidFill>
                  <a:schemeClr val="accent5"/>
                </a:solidFill>
              </a:defRPr>
            </a:lvl2pPr>
            <a:lvl3pPr lvl="2" algn="l">
              <a:lnSpc>
                <a:spcPct val="100000"/>
              </a:lnSpc>
              <a:spcBef>
                <a:spcPts val="0"/>
              </a:spcBef>
              <a:spcAft>
                <a:spcPts val="0"/>
              </a:spcAft>
              <a:buClr>
                <a:schemeClr val="accent5"/>
              </a:buClr>
              <a:buSzPts val="2800"/>
              <a:buNone/>
              <a:defRPr>
                <a:solidFill>
                  <a:schemeClr val="accent5"/>
                </a:solidFill>
              </a:defRPr>
            </a:lvl3pPr>
            <a:lvl4pPr lvl="3" algn="l">
              <a:lnSpc>
                <a:spcPct val="100000"/>
              </a:lnSpc>
              <a:spcBef>
                <a:spcPts val="0"/>
              </a:spcBef>
              <a:spcAft>
                <a:spcPts val="0"/>
              </a:spcAft>
              <a:buClr>
                <a:schemeClr val="accent5"/>
              </a:buClr>
              <a:buSzPts val="2800"/>
              <a:buNone/>
              <a:defRPr>
                <a:solidFill>
                  <a:schemeClr val="accent5"/>
                </a:solidFill>
              </a:defRPr>
            </a:lvl4pPr>
            <a:lvl5pPr lvl="4" algn="l">
              <a:lnSpc>
                <a:spcPct val="100000"/>
              </a:lnSpc>
              <a:spcBef>
                <a:spcPts val="0"/>
              </a:spcBef>
              <a:spcAft>
                <a:spcPts val="0"/>
              </a:spcAft>
              <a:buClr>
                <a:schemeClr val="accent5"/>
              </a:buClr>
              <a:buSzPts val="2800"/>
              <a:buNone/>
              <a:defRPr>
                <a:solidFill>
                  <a:schemeClr val="accent5"/>
                </a:solidFill>
              </a:defRPr>
            </a:lvl5pPr>
            <a:lvl6pPr lvl="5" algn="l">
              <a:lnSpc>
                <a:spcPct val="100000"/>
              </a:lnSpc>
              <a:spcBef>
                <a:spcPts val="0"/>
              </a:spcBef>
              <a:spcAft>
                <a:spcPts val="0"/>
              </a:spcAft>
              <a:buClr>
                <a:schemeClr val="accent5"/>
              </a:buClr>
              <a:buSzPts val="2800"/>
              <a:buNone/>
              <a:defRPr>
                <a:solidFill>
                  <a:schemeClr val="accent5"/>
                </a:solidFill>
              </a:defRPr>
            </a:lvl6pPr>
            <a:lvl7pPr lvl="6" algn="l">
              <a:lnSpc>
                <a:spcPct val="100000"/>
              </a:lnSpc>
              <a:spcBef>
                <a:spcPts val="0"/>
              </a:spcBef>
              <a:spcAft>
                <a:spcPts val="0"/>
              </a:spcAft>
              <a:buClr>
                <a:schemeClr val="accent5"/>
              </a:buClr>
              <a:buSzPts val="2800"/>
              <a:buNone/>
              <a:defRPr>
                <a:solidFill>
                  <a:schemeClr val="accent5"/>
                </a:solidFill>
              </a:defRPr>
            </a:lvl7pPr>
            <a:lvl8pPr lvl="7" algn="l">
              <a:lnSpc>
                <a:spcPct val="100000"/>
              </a:lnSpc>
              <a:spcBef>
                <a:spcPts val="0"/>
              </a:spcBef>
              <a:spcAft>
                <a:spcPts val="0"/>
              </a:spcAft>
              <a:buClr>
                <a:schemeClr val="accent5"/>
              </a:buClr>
              <a:buSzPts val="2800"/>
              <a:buNone/>
              <a:defRPr>
                <a:solidFill>
                  <a:schemeClr val="accent5"/>
                </a:solidFill>
              </a:defRPr>
            </a:lvl8pPr>
            <a:lvl9pPr lvl="8" algn="l">
              <a:lnSpc>
                <a:spcPct val="100000"/>
              </a:lnSpc>
              <a:spcBef>
                <a:spcPts val="0"/>
              </a:spcBef>
              <a:spcAft>
                <a:spcPts val="0"/>
              </a:spcAft>
              <a:buClr>
                <a:schemeClr val="accent5"/>
              </a:buClr>
              <a:buSzPts val="2800"/>
              <a:buNone/>
              <a:defRPr>
                <a:solidFill>
                  <a:schemeClr val="accent5"/>
                </a:solidFill>
              </a:defRPr>
            </a:lvl9pPr>
          </a:lstStyle>
          <a:p>
            <a:endParaRPr/>
          </a:p>
        </p:txBody>
      </p:sp>
      <p:sp>
        <p:nvSpPr>
          <p:cNvPr id="58" name="Google Shape;58;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5"/>
              </a:buClr>
              <a:buSzPts val="1800"/>
              <a:buChar char="●"/>
              <a:defRPr>
                <a:solidFill>
                  <a:schemeClr val="accent5"/>
                </a:solidFill>
              </a:defRPr>
            </a:lvl1pPr>
            <a:lvl2pPr marL="914400" lvl="1" indent="-317500" algn="l">
              <a:lnSpc>
                <a:spcPct val="115000"/>
              </a:lnSpc>
              <a:spcBef>
                <a:spcPts val="1600"/>
              </a:spcBef>
              <a:spcAft>
                <a:spcPts val="0"/>
              </a:spcAft>
              <a:buClr>
                <a:schemeClr val="accent5"/>
              </a:buClr>
              <a:buSzPts val="1400"/>
              <a:buChar char="○"/>
              <a:defRPr>
                <a:solidFill>
                  <a:schemeClr val="accent5"/>
                </a:solidFill>
              </a:defRPr>
            </a:lvl2pPr>
            <a:lvl3pPr marL="1371600" lvl="2" indent="-317500" algn="l">
              <a:lnSpc>
                <a:spcPct val="115000"/>
              </a:lnSpc>
              <a:spcBef>
                <a:spcPts val="1600"/>
              </a:spcBef>
              <a:spcAft>
                <a:spcPts val="0"/>
              </a:spcAft>
              <a:buClr>
                <a:schemeClr val="accent5"/>
              </a:buClr>
              <a:buSzPts val="1400"/>
              <a:buChar char="■"/>
              <a:defRPr>
                <a:solidFill>
                  <a:schemeClr val="accent5"/>
                </a:solidFill>
              </a:defRPr>
            </a:lvl3pPr>
            <a:lvl4pPr marL="1828800" lvl="3" indent="-317500" algn="l">
              <a:lnSpc>
                <a:spcPct val="115000"/>
              </a:lnSpc>
              <a:spcBef>
                <a:spcPts val="1600"/>
              </a:spcBef>
              <a:spcAft>
                <a:spcPts val="0"/>
              </a:spcAft>
              <a:buClr>
                <a:schemeClr val="accent5"/>
              </a:buClr>
              <a:buSzPts val="1400"/>
              <a:buChar char="●"/>
              <a:defRPr>
                <a:solidFill>
                  <a:schemeClr val="accent5"/>
                </a:solidFill>
              </a:defRPr>
            </a:lvl4pPr>
            <a:lvl5pPr marL="2286000" lvl="4" indent="-317500" algn="l">
              <a:lnSpc>
                <a:spcPct val="115000"/>
              </a:lnSpc>
              <a:spcBef>
                <a:spcPts val="1600"/>
              </a:spcBef>
              <a:spcAft>
                <a:spcPts val="0"/>
              </a:spcAft>
              <a:buClr>
                <a:schemeClr val="accent5"/>
              </a:buClr>
              <a:buSzPts val="1400"/>
              <a:buChar char="○"/>
              <a:defRPr>
                <a:solidFill>
                  <a:schemeClr val="accent5"/>
                </a:solidFill>
              </a:defRPr>
            </a:lvl5pPr>
            <a:lvl6pPr marL="2743200" lvl="5" indent="-317500" algn="l">
              <a:lnSpc>
                <a:spcPct val="115000"/>
              </a:lnSpc>
              <a:spcBef>
                <a:spcPts val="1600"/>
              </a:spcBef>
              <a:spcAft>
                <a:spcPts val="0"/>
              </a:spcAft>
              <a:buClr>
                <a:schemeClr val="accent5"/>
              </a:buClr>
              <a:buSzPts val="1400"/>
              <a:buChar char="■"/>
              <a:defRPr>
                <a:solidFill>
                  <a:schemeClr val="accent5"/>
                </a:solidFill>
              </a:defRPr>
            </a:lvl6pPr>
            <a:lvl7pPr marL="3200400" lvl="6" indent="-317500" algn="l">
              <a:lnSpc>
                <a:spcPct val="115000"/>
              </a:lnSpc>
              <a:spcBef>
                <a:spcPts val="1600"/>
              </a:spcBef>
              <a:spcAft>
                <a:spcPts val="0"/>
              </a:spcAft>
              <a:buClr>
                <a:schemeClr val="accent5"/>
              </a:buClr>
              <a:buSzPts val="1400"/>
              <a:buChar char="●"/>
              <a:defRPr>
                <a:solidFill>
                  <a:schemeClr val="accent5"/>
                </a:solidFill>
              </a:defRPr>
            </a:lvl7pPr>
            <a:lvl8pPr marL="3657600" lvl="7" indent="-317500" algn="l">
              <a:lnSpc>
                <a:spcPct val="115000"/>
              </a:lnSpc>
              <a:spcBef>
                <a:spcPts val="1600"/>
              </a:spcBef>
              <a:spcAft>
                <a:spcPts val="0"/>
              </a:spcAft>
              <a:buClr>
                <a:schemeClr val="accent5"/>
              </a:buClr>
              <a:buSzPts val="1400"/>
              <a:buChar char="○"/>
              <a:defRPr>
                <a:solidFill>
                  <a:schemeClr val="accent5"/>
                </a:solidFill>
              </a:defRPr>
            </a:lvl8pPr>
            <a:lvl9pPr marL="4114800" lvl="8" indent="-317500" algn="l">
              <a:lnSpc>
                <a:spcPct val="115000"/>
              </a:lnSpc>
              <a:spcBef>
                <a:spcPts val="1600"/>
              </a:spcBef>
              <a:spcAft>
                <a:spcPts val="1600"/>
              </a:spcAft>
              <a:buClr>
                <a:schemeClr val="accent5"/>
              </a:buClr>
              <a:buSzPts val="1400"/>
              <a:buChar char="■"/>
              <a:defRPr>
                <a:solidFill>
                  <a:schemeClr val="accent5"/>
                </a:solidFill>
              </a:defRPr>
            </a:lvl9pPr>
          </a:lstStyle>
          <a:p>
            <a:endParaRPr/>
          </a:p>
        </p:txBody>
      </p:sp>
      <p:sp>
        <p:nvSpPr>
          <p:cNvPr id="59" name="Google Shape;59;p37"/>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nd Cover White">
  <p:cSld name="TITLE_AND_BODY_1_1_2_1">
    <p:bg>
      <p:bgPr>
        <a:solidFill>
          <a:schemeClr val="lt1"/>
        </a:solidFill>
        <a:effectLst/>
      </p:bgPr>
    </p:bg>
    <p:spTree>
      <p:nvGrpSpPr>
        <p:cNvPr id="1" name="Shape 60"/>
        <p:cNvGrpSpPr/>
        <p:nvPr/>
      </p:nvGrpSpPr>
      <p:grpSpPr>
        <a:xfrm>
          <a:off x="0" y="0"/>
          <a:ext cx="0" cy="0"/>
          <a:chOff x="0" y="0"/>
          <a:chExt cx="0" cy="0"/>
        </a:xfrm>
      </p:grpSpPr>
      <p:sp>
        <p:nvSpPr>
          <p:cNvPr id="61" name="Google Shape;61;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6"/>
              </a:buClr>
              <a:buSzPts val="2800"/>
              <a:buNone/>
              <a:defRPr>
                <a:solidFill>
                  <a:schemeClr val="accent6"/>
                </a:solidFill>
              </a:defRPr>
            </a:lvl1pPr>
            <a:lvl2pPr lvl="1" algn="l">
              <a:lnSpc>
                <a:spcPct val="100000"/>
              </a:lnSpc>
              <a:spcBef>
                <a:spcPts val="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a:endParaRPr/>
          </a:p>
        </p:txBody>
      </p:sp>
      <p:sp>
        <p:nvSpPr>
          <p:cNvPr id="62" name="Google Shape;62;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6"/>
              </a:buClr>
              <a:buSzPts val="1800"/>
              <a:buChar char="●"/>
              <a:defRPr>
                <a:solidFill>
                  <a:schemeClr val="accent6"/>
                </a:solidFill>
              </a:defRPr>
            </a:lvl1pPr>
            <a:lvl2pPr marL="914400" lvl="1" indent="-317500" algn="l">
              <a:lnSpc>
                <a:spcPct val="115000"/>
              </a:lnSpc>
              <a:spcBef>
                <a:spcPts val="1600"/>
              </a:spcBef>
              <a:spcAft>
                <a:spcPts val="0"/>
              </a:spcAft>
              <a:buClr>
                <a:schemeClr val="accent6"/>
              </a:buClr>
              <a:buSzPts val="1400"/>
              <a:buChar char="○"/>
              <a:defRPr>
                <a:solidFill>
                  <a:schemeClr val="accent6"/>
                </a:solidFill>
              </a:defRPr>
            </a:lvl2pPr>
            <a:lvl3pPr marL="1371600" lvl="2" indent="-317500" algn="l">
              <a:lnSpc>
                <a:spcPct val="115000"/>
              </a:lnSpc>
              <a:spcBef>
                <a:spcPts val="1600"/>
              </a:spcBef>
              <a:spcAft>
                <a:spcPts val="0"/>
              </a:spcAft>
              <a:buClr>
                <a:schemeClr val="accent6"/>
              </a:buClr>
              <a:buSzPts val="1400"/>
              <a:buChar char="■"/>
              <a:defRPr>
                <a:solidFill>
                  <a:schemeClr val="accent6"/>
                </a:solidFill>
              </a:defRPr>
            </a:lvl3pPr>
            <a:lvl4pPr marL="1828800" lvl="3" indent="-317500" algn="l">
              <a:lnSpc>
                <a:spcPct val="115000"/>
              </a:lnSpc>
              <a:spcBef>
                <a:spcPts val="1600"/>
              </a:spcBef>
              <a:spcAft>
                <a:spcPts val="0"/>
              </a:spcAft>
              <a:buClr>
                <a:schemeClr val="accent6"/>
              </a:buClr>
              <a:buSzPts val="1400"/>
              <a:buChar char="●"/>
              <a:defRPr>
                <a:solidFill>
                  <a:schemeClr val="accent6"/>
                </a:solidFill>
              </a:defRPr>
            </a:lvl4pPr>
            <a:lvl5pPr marL="2286000" lvl="4" indent="-317500" algn="l">
              <a:lnSpc>
                <a:spcPct val="115000"/>
              </a:lnSpc>
              <a:spcBef>
                <a:spcPts val="1600"/>
              </a:spcBef>
              <a:spcAft>
                <a:spcPts val="0"/>
              </a:spcAft>
              <a:buClr>
                <a:schemeClr val="accent6"/>
              </a:buClr>
              <a:buSzPts val="1400"/>
              <a:buChar char="○"/>
              <a:defRPr>
                <a:solidFill>
                  <a:schemeClr val="accent6"/>
                </a:solidFill>
              </a:defRPr>
            </a:lvl5pPr>
            <a:lvl6pPr marL="2743200" lvl="5" indent="-317500" algn="l">
              <a:lnSpc>
                <a:spcPct val="115000"/>
              </a:lnSpc>
              <a:spcBef>
                <a:spcPts val="1600"/>
              </a:spcBef>
              <a:spcAft>
                <a:spcPts val="0"/>
              </a:spcAft>
              <a:buClr>
                <a:schemeClr val="accent6"/>
              </a:buClr>
              <a:buSzPts val="1400"/>
              <a:buChar char="■"/>
              <a:defRPr>
                <a:solidFill>
                  <a:schemeClr val="accent6"/>
                </a:solidFill>
              </a:defRPr>
            </a:lvl6pPr>
            <a:lvl7pPr marL="3200400" lvl="6" indent="-317500" algn="l">
              <a:lnSpc>
                <a:spcPct val="115000"/>
              </a:lnSpc>
              <a:spcBef>
                <a:spcPts val="1600"/>
              </a:spcBef>
              <a:spcAft>
                <a:spcPts val="0"/>
              </a:spcAft>
              <a:buClr>
                <a:schemeClr val="accent6"/>
              </a:buClr>
              <a:buSzPts val="1400"/>
              <a:buChar char="●"/>
              <a:defRPr>
                <a:solidFill>
                  <a:schemeClr val="accent6"/>
                </a:solidFill>
              </a:defRPr>
            </a:lvl7pPr>
            <a:lvl8pPr marL="3657600" lvl="7" indent="-317500" algn="l">
              <a:lnSpc>
                <a:spcPct val="115000"/>
              </a:lnSpc>
              <a:spcBef>
                <a:spcPts val="1600"/>
              </a:spcBef>
              <a:spcAft>
                <a:spcPts val="0"/>
              </a:spcAft>
              <a:buClr>
                <a:schemeClr val="accent6"/>
              </a:buClr>
              <a:buSzPts val="1400"/>
              <a:buChar char="○"/>
              <a:defRPr>
                <a:solidFill>
                  <a:schemeClr val="accent6"/>
                </a:solidFill>
              </a:defRPr>
            </a:lvl8pPr>
            <a:lvl9pPr marL="4114800" lvl="8" indent="-317500" algn="l">
              <a:lnSpc>
                <a:spcPct val="115000"/>
              </a:lnSpc>
              <a:spcBef>
                <a:spcPts val="1600"/>
              </a:spcBef>
              <a:spcAft>
                <a:spcPts val="1600"/>
              </a:spcAft>
              <a:buClr>
                <a:schemeClr val="accent6"/>
              </a:buClr>
              <a:buSzPts val="1400"/>
              <a:buChar char="■"/>
              <a:defRPr>
                <a:solidFill>
                  <a:schemeClr val="accent6"/>
                </a:solidFill>
              </a:defRPr>
            </a:lvl9pPr>
          </a:lstStyle>
          <a:p>
            <a:endParaRPr/>
          </a:p>
        </p:txBody>
      </p:sp>
      <p:sp>
        <p:nvSpPr>
          <p:cNvPr id="63" name="Google Shape;63;p38"/>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nd Cover Light">
  <p:cSld name="TITLE_AND_BODY_1_1_1_1_1">
    <p:bg>
      <p:bgPr>
        <a:solidFill>
          <a:schemeClr val="accent5"/>
        </a:solidFill>
        <a:effectLst/>
      </p:bgPr>
    </p:bg>
    <p:spTree>
      <p:nvGrpSpPr>
        <p:cNvPr id="1" name="Shape 64"/>
        <p:cNvGrpSpPr/>
        <p:nvPr/>
      </p:nvGrpSpPr>
      <p:grpSpPr>
        <a:xfrm>
          <a:off x="0" y="0"/>
          <a:ext cx="0" cy="0"/>
          <a:chOff x="0" y="0"/>
          <a:chExt cx="0" cy="0"/>
        </a:xfrm>
      </p:grpSpPr>
      <p:sp>
        <p:nvSpPr>
          <p:cNvPr id="65" name="Google Shape;65;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6"/>
              </a:buClr>
              <a:buSzPts val="2800"/>
              <a:buNone/>
              <a:defRPr>
                <a:solidFill>
                  <a:schemeClr val="accent6"/>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1600"/>
              </a:spcBef>
              <a:spcAft>
                <a:spcPts val="0"/>
              </a:spcAft>
              <a:buClr>
                <a:srgbClr val="000000"/>
              </a:buClr>
              <a:buSzPts val="1400"/>
              <a:buChar char="○"/>
              <a:defRPr>
                <a:solidFill>
                  <a:srgbClr val="000000"/>
                </a:solidFill>
              </a:defRPr>
            </a:lvl2pPr>
            <a:lvl3pPr marL="1371600" lvl="2" indent="-317500" algn="l">
              <a:lnSpc>
                <a:spcPct val="115000"/>
              </a:lnSpc>
              <a:spcBef>
                <a:spcPts val="1600"/>
              </a:spcBef>
              <a:spcAft>
                <a:spcPts val="0"/>
              </a:spcAft>
              <a:buClr>
                <a:srgbClr val="000000"/>
              </a:buClr>
              <a:buSzPts val="1400"/>
              <a:buChar char="■"/>
              <a:defRPr>
                <a:solidFill>
                  <a:srgbClr val="000000"/>
                </a:solidFill>
              </a:defRPr>
            </a:lvl3pPr>
            <a:lvl4pPr marL="1828800" lvl="3" indent="-317500" algn="l">
              <a:lnSpc>
                <a:spcPct val="115000"/>
              </a:lnSpc>
              <a:spcBef>
                <a:spcPts val="1600"/>
              </a:spcBef>
              <a:spcAft>
                <a:spcPts val="0"/>
              </a:spcAft>
              <a:buClr>
                <a:srgbClr val="000000"/>
              </a:buClr>
              <a:buSzPts val="1400"/>
              <a:buChar char="●"/>
              <a:defRPr>
                <a:solidFill>
                  <a:srgbClr val="000000"/>
                </a:solidFill>
              </a:defRPr>
            </a:lvl4pPr>
            <a:lvl5pPr marL="2286000" lvl="4" indent="-317500" algn="l">
              <a:lnSpc>
                <a:spcPct val="115000"/>
              </a:lnSpc>
              <a:spcBef>
                <a:spcPts val="1600"/>
              </a:spcBef>
              <a:spcAft>
                <a:spcPts val="0"/>
              </a:spcAft>
              <a:buClr>
                <a:srgbClr val="000000"/>
              </a:buClr>
              <a:buSzPts val="1400"/>
              <a:buChar char="○"/>
              <a:defRPr>
                <a:solidFill>
                  <a:srgbClr val="000000"/>
                </a:solidFill>
              </a:defRPr>
            </a:lvl5pPr>
            <a:lvl6pPr marL="2743200" lvl="5" indent="-317500" algn="l">
              <a:lnSpc>
                <a:spcPct val="115000"/>
              </a:lnSpc>
              <a:spcBef>
                <a:spcPts val="1600"/>
              </a:spcBef>
              <a:spcAft>
                <a:spcPts val="0"/>
              </a:spcAft>
              <a:buClr>
                <a:srgbClr val="000000"/>
              </a:buClr>
              <a:buSzPts val="1400"/>
              <a:buChar char="■"/>
              <a:defRPr>
                <a:solidFill>
                  <a:srgbClr val="000000"/>
                </a:solidFill>
              </a:defRPr>
            </a:lvl6pPr>
            <a:lvl7pPr marL="3200400" lvl="6" indent="-317500" algn="l">
              <a:lnSpc>
                <a:spcPct val="115000"/>
              </a:lnSpc>
              <a:spcBef>
                <a:spcPts val="1600"/>
              </a:spcBef>
              <a:spcAft>
                <a:spcPts val="0"/>
              </a:spcAft>
              <a:buClr>
                <a:srgbClr val="000000"/>
              </a:buClr>
              <a:buSzPts val="1400"/>
              <a:buChar char="●"/>
              <a:defRPr>
                <a:solidFill>
                  <a:srgbClr val="000000"/>
                </a:solidFill>
              </a:defRPr>
            </a:lvl7pPr>
            <a:lvl8pPr marL="3657600" lvl="7" indent="-317500" algn="l">
              <a:lnSpc>
                <a:spcPct val="115000"/>
              </a:lnSpc>
              <a:spcBef>
                <a:spcPts val="1600"/>
              </a:spcBef>
              <a:spcAft>
                <a:spcPts val="0"/>
              </a:spcAft>
              <a:buClr>
                <a:srgbClr val="000000"/>
              </a:buClr>
              <a:buSzPts val="1400"/>
              <a:buChar char="○"/>
              <a:defRPr>
                <a:solidFill>
                  <a:srgbClr val="000000"/>
                </a:solidFill>
              </a:defRPr>
            </a:lvl8pPr>
            <a:lvl9pPr marL="4114800" lvl="8" indent="-317500" algn="l">
              <a:lnSpc>
                <a:spcPct val="115000"/>
              </a:lnSpc>
              <a:spcBef>
                <a:spcPts val="1600"/>
              </a:spcBef>
              <a:spcAft>
                <a:spcPts val="1600"/>
              </a:spcAft>
              <a:buClr>
                <a:srgbClr val="000000"/>
              </a:buClr>
              <a:buSzPts val="1400"/>
              <a:buChar char="■"/>
              <a:defRPr>
                <a:solidFill>
                  <a:srgbClr val="000000"/>
                </a:solidFill>
              </a:defRPr>
            </a:lvl9pPr>
          </a:lstStyle>
          <a:p>
            <a:endParaRPr/>
          </a:p>
        </p:txBody>
      </p:sp>
      <p:sp>
        <p:nvSpPr>
          <p:cNvPr id="67" name="Google Shape;67;p39"/>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rees Title">
  <p:cSld name="TITLE_1_1_1">
    <p:bg>
      <p:bgPr>
        <a:noFill/>
        <a:effectLst/>
      </p:bgPr>
    </p:bg>
    <p:spTree>
      <p:nvGrpSpPr>
        <p:cNvPr id="1" name="Shape 68"/>
        <p:cNvGrpSpPr/>
        <p:nvPr/>
      </p:nvGrpSpPr>
      <p:grpSpPr>
        <a:xfrm>
          <a:off x="0" y="0"/>
          <a:ext cx="0" cy="0"/>
          <a:chOff x="0" y="0"/>
          <a:chExt cx="0" cy="0"/>
        </a:xfrm>
      </p:grpSpPr>
      <p:pic>
        <p:nvPicPr>
          <p:cNvPr id="69" name="Google Shape;69;p40"/>
          <p:cNvPicPr preferRelativeResize="0"/>
          <p:nvPr/>
        </p:nvPicPr>
        <p:blipFill rotWithShape="1">
          <a:blip r:embed="rId2">
            <a:alphaModFix/>
          </a:blip>
          <a:srcRect l="845" r="854"/>
          <a:stretch/>
        </p:blipFill>
        <p:spPr>
          <a:xfrm rot="10800000" flipH="1">
            <a:off x="0" y="2743200"/>
            <a:ext cx="9144002" cy="2857500"/>
          </a:xfrm>
          <a:prstGeom prst="rect">
            <a:avLst/>
          </a:prstGeom>
          <a:noFill/>
          <a:ln>
            <a:noFill/>
          </a:ln>
        </p:spPr>
      </p:pic>
      <p:sp>
        <p:nvSpPr>
          <p:cNvPr id="70" name="Google Shape;70;p40"/>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1" name="Google Shape;71;p40"/>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72" name="Google Shape;72;p40"/>
          <p:cNvPicPr preferRelativeResize="0"/>
          <p:nvPr/>
        </p:nvPicPr>
        <p:blipFill rotWithShape="1">
          <a:blip r:embed="rId3">
            <a:alphaModFix/>
          </a:blip>
          <a:srcRect/>
          <a:stretch/>
        </p:blipFill>
        <p:spPr>
          <a:xfrm>
            <a:off x="390950" y="4032275"/>
            <a:ext cx="2268574" cy="8803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ees Dark">
  <p:cSld name="TITLE_AND_BODY_2_1_1">
    <p:bg>
      <p:bgPr>
        <a:solidFill>
          <a:schemeClr val="accent4"/>
        </a:solidFill>
        <a:effectLst/>
      </p:bgPr>
    </p:bg>
    <p:spTree>
      <p:nvGrpSpPr>
        <p:cNvPr id="1" name="Shape 73"/>
        <p:cNvGrpSpPr/>
        <p:nvPr/>
      </p:nvGrpSpPr>
      <p:grpSpPr>
        <a:xfrm>
          <a:off x="0" y="0"/>
          <a:ext cx="0" cy="0"/>
          <a:chOff x="0" y="0"/>
          <a:chExt cx="0" cy="0"/>
        </a:xfrm>
      </p:grpSpPr>
      <p:sp>
        <p:nvSpPr>
          <p:cNvPr id="74" name="Google Shape;74;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ees Black">
  <p:cSld name="TITLE_AND_BODY_1_2_1_1">
    <p:bg>
      <p:bgPr>
        <a:solidFill>
          <a:srgbClr val="000000"/>
        </a:solidFill>
        <a:effectLst/>
      </p:bgPr>
    </p:bg>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2800"/>
              <a:buNone/>
              <a:defRPr>
                <a:solidFill>
                  <a:schemeClr val="accent3"/>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78" name="Google Shape;7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3"/>
              </a:buClr>
              <a:buSzPts val="1800"/>
              <a:buChar char="●"/>
              <a:defRPr>
                <a:solidFill>
                  <a:schemeClr val="accent3"/>
                </a:solidFill>
              </a:defRPr>
            </a:lvl1pPr>
            <a:lvl2pPr marL="914400" lvl="1" indent="-317500" algn="l">
              <a:lnSpc>
                <a:spcPct val="115000"/>
              </a:lnSpc>
              <a:spcBef>
                <a:spcPts val="1600"/>
              </a:spcBef>
              <a:spcAft>
                <a:spcPts val="0"/>
              </a:spcAft>
              <a:buClr>
                <a:schemeClr val="accent3"/>
              </a:buClr>
              <a:buSzPts val="1400"/>
              <a:buChar char="○"/>
              <a:defRPr>
                <a:solidFill>
                  <a:schemeClr val="accent3"/>
                </a:solidFill>
              </a:defRPr>
            </a:lvl2pPr>
            <a:lvl3pPr marL="1371600" lvl="2" indent="-317500" algn="l">
              <a:lnSpc>
                <a:spcPct val="115000"/>
              </a:lnSpc>
              <a:spcBef>
                <a:spcPts val="1600"/>
              </a:spcBef>
              <a:spcAft>
                <a:spcPts val="0"/>
              </a:spcAft>
              <a:buClr>
                <a:schemeClr val="accent3"/>
              </a:buClr>
              <a:buSzPts val="1400"/>
              <a:buChar char="■"/>
              <a:defRPr>
                <a:solidFill>
                  <a:schemeClr val="accent3"/>
                </a:solidFill>
              </a:defRPr>
            </a:lvl3pPr>
            <a:lvl4pPr marL="1828800" lvl="3" indent="-317500" algn="l">
              <a:lnSpc>
                <a:spcPct val="115000"/>
              </a:lnSpc>
              <a:spcBef>
                <a:spcPts val="1600"/>
              </a:spcBef>
              <a:spcAft>
                <a:spcPts val="0"/>
              </a:spcAft>
              <a:buClr>
                <a:schemeClr val="accent3"/>
              </a:buClr>
              <a:buSzPts val="1400"/>
              <a:buChar char="●"/>
              <a:defRPr>
                <a:solidFill>
                  <a:schemeClr val="accent3"/>
                </a:solidFill>
              </a:defRPr>
            </a:lvl4pPr>
            <a:lvl5pPr marL="2286000" lvl="4" indent="-317500" algn="l">
              <a:lnSpc>
                <a:spcPct val="115000"/>
              </a:lnSpc>
              <a:spcBef>
                <a:spcPts val="1600"/>
              </a:spcBef>
              <a:spcAft>
                <a:spcPts val="0"/>
              </a:spcAft>
              <a:buClr>
                <a:schemeClr val="accent3"/>
              </a:buClr>
              <a:buSzPts val="1400"/>
              <a:buChar char="○"/>
              <a:defRPr>
                <a:solidFill>
                  <a:schemeClr val="accent3"/>
                </a:solidFill>
              </a:defRPr>
            </a:lvl5pPr>
            <a:lvl6pPr marL="2743200" lvl="5" indent="-317500" algn="l">
              <a:lnSpc>
                <a:spcPct val="115000"/>
              </a:lnSpc>
              <a:spcBef>
                <a:spcPts val="1600"/>
              </a:spcBef>
              <a:spcAft>
                <a:spcPts val="0"/>
              </a:spcAft>
              <a:buClr>
                <a:schemeClr val="accent3"/>
              </a:buClr>
              <a:buSzPts val="1400"/>
              <a:buChar char="■"/>
              <a:defRPr>
                <a:solidFill>
                  <a:schemeClr val="accent3"/>
                </a:solidFill>
              </a:defRPr>
            </a:lvl6pPr>
            <a:lvl7pPr marL="3200400" lvl="6" indent="-317500" algn="l">
              <a:lnSpc>
                <a:spcPct val="115000"/>
              </a:lnSpc>
              <a:spcBef>
                <a:spcPts val="1600"/>
              </a:spcBef>
              <a:spcAft>
                <a:spcPts val="0"/>
              </a:spcAft>
              <a:buClr>
                <a:schemeClr val="accent3"/>
              </a:buClr>
              <a:buSzPts val="1400"/>
              <a:buChar char="●"/>
              <a:defRPr>
                <a:solidFill>
                  <a:schemeClr val="accent3"/>
                </a:solidFill>
              </a:defRPr>
            </a:lvl7pPr>
            <a:lvl8pPr marL="3657600" lvl="7" indent="-317500" algn="l">
              <a:lnSpc>
                <a:spcPct val="115000"/>
              </a:lnSpc>
              <a:spcBef>
                <a:spcPts val="1600"/>
              </a:spcBef>
              <a:spcAft>
                <a:spcPts val="0"/>
              </a:spcAft>
              <a:buClr>
                <a:schemeClr val="accent3"/>
              </a:buClr>
              <a:buSzPts val="1400"/>
              <a:buChar char="○"/>
              <a:defRPr>
                <a:solidFill>
                  <a:schemeClr val="accent3"/>
                </a:solidFill>
              </a:defRPr>
            </a:lvl8pPr>
            <a:lvl9pPr marL="4114800" lvl="8" indent="-317500" algn="l">
              <a:lnSpc>
                <a:spcPct val="115000"/>
              </a:lnSpc>
              <a:spcBef>
                <a:spcPts val="1600"/>
              </a:spcBef>
              <a:spcAft>
                <a:spcPts val="1600"/>
              </a:spcAft>
              <a:buClr>
                <a:schemeClr val="accent3"/>
              </a:buClr>
              <a:buSzPts val="1400"/>
              <a:buChar char="■"/>
              <a:defRPr>
                <a:solidFill>
                  <a:schemeClr val="accent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rees White">
  <p:cSld name="TITLE_AND_BODY_1_1_2_1_1">
    <p:bg>
      <p:bgPr>
        <a:solidFill>
          <a:schemeClr val="lt1"/>
        </a:solidFill>
        <a:effectLst/>
      </p:bgPr>
    </p:bg>
    <p:spTree>
      <p:nvGrpSpPr>
        <p:cNvPr id="1" name="Shape 79"/>
        <p:cNvGrpSpPr/>
        <p:nvPr/>
      </p:nvGrpSpPr>
      <p:grpSpPr>
        <a:xfrm>
          <a:off x="0" y="0"/>
          <a:ext cx="0" cy="0"/>
          <a:chOff x="0" y="0"/>
          <a:chExt cx="0" cy="0"/>
        </a:xfrm>
      </p:grpSpPr>
      <p:sp>
        <p:nvSpPr>
          <p:cNvPr id="80" name="Google Shape;80;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Clr>
                <a:schemeClr val="accent4"/>
              </a:buClr>
              <a:buSzPts val="2800"/>
              <a:buNone/>
              <a:defRPr>
                <a:solidFill>
                  <a:schemeClr val="accent4"/>
                </a:solidFill>
              </a:defRPr>
            </a:lvl2pPr>
            <a:lvl3pPr lvl="2" algn="l">
              <a:lnSpc>
                <a:spcPct val="100000"/>
              </a:lnSpc>
              <a:spcBef>
                <a:spcPts val="0"/>
              </a:spcBef>
              <a:spcAft>
                <a:spcPts val="0"/>
              </a:spcAft>
              <a:buClr>
                <a:schemeClr val="accent4"/>
              </a:buClr>
              <a:buSzPts val="2800"/>
              <a:buNone/>
              <a:defRPr>
                <a:solidFill>
                  <a:schemeClr val="accent4"/>
                </a:solidFill>
              </a:defRPr>
            </a:lvl3pPr>
            <a:lvl4pPr lvl="3" algn="l">
              <a:lnSpc>
                <a:spcPct val="100000"/>
              </a:lnSpc>
              <a:spcBef>
                <a:spcPts val="0"/>
              </a:spcBef>
              <a:spcAft>
                <a:spcPts val="0"/>
              </a:spcAft>
              <a:buClr>
                <a:schemeClr val="accent4"/>
              </a:buClr>
              <a:buSzPts val="2800"/>
              <a:buNone/>
              <a:defRPr>
                <a:solidFill>
                  <a:schemeClr val="accent4"/>
                </a:solidFill>
              </a:defRPr>
            </a:lvl4pPr>
            <a:lvl5pPr lvl="4" algn="l">
              <a:lnSpc>
                <a:spcPct val="100000"/>
              </a:lnSpc>
              <a:spcBef>
                <a:spcPts val="0"/>
              </a:spcBef>
              <a:spcAft>
                <a:spcPts val="0"/>
              </a:spcAft>
              <a:buClr>
                <a:schemeClr val="accent4"/>
              </a:buClr>
              <a:buSzPts val="2800"/>
              <a:buNone/>
              <a:defRPr>
                <a:solidFill>
                  <a:schemeClr val="accent4"/>
                </a:solidFill>
              </a:defRPr>
            </a:lvl5pPr>
            <a:lvl6pPr lvl="5" algn="l">
              <a:lnSpc>
                <a:spcPct val="100000"/>
              </a:lnSpc>
              <a:spcBef>
                <a:spcPts val="0"/>
              </a:spcBef>
              <a:spcAft>
                <a:spcPts val="0"/>
              </a:spcAft>
              <a:buClr>
                <a:schemeClr val="accent4"/>
              </a:buClr>
              <a:buSzPts val="2800"/>
              <a:buNone/>
              <a:defRPr>
                <a:solidFill>
                  <a:schemeClr val="accent4"/>
                </a:solidFill>
              </a:defRPr>
            </a:lvl6pPr>
            <a:lvl7pPr lvl="6" algn="l">
              <a:lnSpc>
                <a:spcPct val="100000"/>
              </a:lnSpc>
              <a:spcBef>
                <a:spcPts val="0"/>
              </a:spcBef>
              <a:spcAft>
                <a:spcPts val="0"/>
              </a:spcAft>
              <a:buClr>
                <a:schemeClr val="accent4"/>
              </a:buClr>
              <a:buSzPts val="2800"/>
              <a:buNone/>
              <a:defRPr>
                <a:solidFill>
                  <a:schemeClr val="accent4"/>
                </a:solidFill>
              </a:defRPr>
            </a:lvl7pPr>
            <a:lvl8pPr lvl="7" algn="l">
              <a:lnSpc>
                <a:spcPct val="100000"/>
              </a:lnSpc>
              <a:spcBef>
                <a:spcPts val="0"/>
              </a:spcBef>
              <a:spcAft>
                <a:spcPts val="0"/>
              </a:spcAft>
              <a:buClr>
                <a:schemeClr val="accent4"/>
              </a:buClr>
              <a:buSzPts val="2800"/>
              <a:buNone/>
              <a:defRPr>
                <a:solidFill>
                  <a:schemeClr val="accent4"/>
                </a:solidFill>
              </a:defRPr>
            </a:lvl8pPr>
            <a:lvl9pPr lvl="8" algn="l">
              <a:lnSpc>
                <a:spcPct val="100000"/>
              </a:lnSpc>
              <a:spcBef>
                <a:spcPts val="0"/>
              </a:spcBef>
              <a:spcAft>
                <a:spcPts val="0"/>
              </a:spcAft>
              <a:buClr>
                <a:schemeClr val="accent4"/>
              </a:buClr>
              <a:buSzPts val="2800"/>
              <a:buNone/>
              <a:defRPr>
                <a:solidFill>
                  <a:schemeClr val="accent4"/>
                </a:solidFill>
              </a:defRPr>
            </a:lvl9pPr>
          </a:lstStyle>
          <a:p>
            <a:endParaRPr/>
          </a:p>
        </p:txBody>
      </p:sp>
      <p:sp>
        <p:nvSpPr>
          <p:cNvPr id="81" name="Google Shape;81;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4"/>
              </a:buClr>
              <a:buSzPts val="1800"/>
              <a:buChar char="●"/>
              <a:defRPr>
                <a:solidFill>
                  <a:schemeClr val="accent4"/>
                </a:solidFill>
              </a:defRPr>
            </a:lvl1pPr>
            <a:lvl2pPr marL="914400" lvl="1" indent="-317500" algn="l">
              <a:lnSpc>
                <a:spcPct val="115000"/>
              </a:lnSpc>
              <a:spcBef>
                <a:spcPts val="1600"/>
              </a:spcBef>
              <a:spcAft>
                <a:spcPts val="0"/>
              </a:spcAft>
              <a:buClr>
                <a:schemeClr val="accent4"/>
              </a:buClr>
              <a:buSzPts val="1400"/>
              <a:buChar char="○"/>
              <a:defRPr>
                <a:solidFill>
                  <a:schemeClr val="accent4"/>
                </a:solidFill>
              </a:defRPr>
            </a:lvl2pPr>
            <a:lvl3pPr marL="1371600" lvl="2" indent="-317500" algn="l">
              <a:lnSpc>
                <a:spcPct val="115000"/>
              </a:lnSpc>
              <a:spcBef>
                <a:spcPts val="1600"/>
              </a:spcBef>
              <a:spcAft>
                <a:spcPts val="0"/>
              </a:spcAft>
              <a:buClr>
                <a:schemeClr val="accent4"/>
              </a:buClr>
              <a:buSzPts val="1400"/>
              <a:buChar char="■"/>
              <a:defRPr>
                <a:solidFill>
                  <a:schemeClr val="accent4"/>
                </a:solidFill>
              </a:defRPr>
            </a:lvl3pPr>
            <a:lvl4pPr marL="1828800" lvl="3" indent="-317500" algn="l">
              <a:lnSpc>
                <a:spcPct val="115000"/>
              </a:lnSpc>
              <a:spcBef>
                <a:spcPts val="1600"/>
              </a:spcBef>
              <a:spcAft>
                <a:spcPts val="0"/>
              </a:spcAft>
              <a:buClr>
                <a:schemeClr val="accent4"/>
              </a:buClr>
              <a:buSzPts val="1400"/>
              <a:buChar char="●"/>
              <a:defRPr>
                <a:solidFill>
                  <a:schemeClr val="accent4"/>
                </a:solidFill>
              </a:defRPr>
            </a:lvl4pPr>
            <a:lvl5pPr marL="2286000" lvl="4" indent="-317500" algn="l">
              <a:lnSpc>
                <a:spcPct val="115000"/>
              </a:lnSpc>
              <a:spcBef>
                <a:spcPts val="1600"/>
              </a:spcBef>
              <a:spcAft>
                <a:spcPts val="0"/>
              </a:spcAft>
              <a:buClr>
                <a:schemeClr val="accent4"/>
              </a:buClr>
              <a:buSzPts val="1400"/>
              <a:buChar char="○"/>
              <a:defRPr>
                <a:solidFill>
                  <a:schemeClr val="accent4"/>
                </a:solidFill>
              </a:defRPr>
            </a:lvl5pPr>
            <a:lvl6pPr marL="2743200" lvl="5" indent="-317500" algn="l">
              <a:lnSpc>
                <a:spcPct val="115000"/>
              </a:lnSpc>
              <a:spcBef>
                <a:spcPts val="1600"/>
              </a:spcBef>
              <a:spcAft>
                <a:spcPts val="0"/>
              </a:spcAft>
              <a:buClr>
                <a:schemeClr val="accent4"/>
              </a:buClr>
              <a:buSzPts val="1400"/>
              <a:buChar char="■"/>
              <a:defRPr>
                <a:solidFill>
                  <a:schemeClr val="accent4"/>
                </a:solidFill>
              </a:defRPr>
            </a:lvl6pPr>
            <a:lvl7pPr marL="3200400" lvl="6" indent="-317500" algn="l">
              <a:lnSpc>
                <a:spcPct val="115000"/>
              </a:lnSpc>
              <a:spcBef>
                <a:spcPts val="1600"/>
              </a:spcBef>
              <a:spcAft>
                <a:spcPts val="0"/>
              </a:spcAft>
              <a:buClr>
                <a:schemeClr val="accent4"/>
              </a:buClr>
              <a:buSzPts val="1400"/>
              <a:buChar char="●"/>
              <a:defRPr>
                <a:solidFill>
                  <a:schemeClr val="accent4"/>
                </a:solidFill>
              </a:defRPr>
            </a:lvl7pPr>
            <a:lvl8pPr marL="3657600" lvl="7" indent="-317500" algn="l">
              <a:lnSpc>
                <a:spcPct val="115000"/>
              </a:lnSpc>
              <a:spcBef>
                <a:spcPts val="1600"/>
              </a:spcBef>
              <a:spcAft>
                <a:spcPts val="0"/>
              </a:spcAft>
              <a:buClr>
                <a:schemeClr val="accent4"/>
              </a:buClr>
              <a:buSzPts val="1400"/>
              <a:buChar char="○"/>
              <a:defRPr>
                <a:solidFill>
                  <a:schemeClr val="accent4"/>
                </a:solidFill>
              </a:defRPr>
            </a:lvl8pPr>
            <a:lvl9pPr marL="4114800" lvl="8" indent="-317500" algn="l">
              <a:lnSpc>
                <a:spcPct val="115000"/>
              </a:lnSpc>
              <a:spcBef>
                <a:spcPts val="1600"/>
              </a:spcBef>
              <a:spcAft>
                <a:spcPts val="1600"/>
              </a:spcAft>
              <a:buClr>
                <a:schemeClr val="accent4"/>
              </a:buClr>
              <a:buSzPts val="1400"/>
              <a:buChar char="■"/>
              <a:defRPr>
                <a:solidFill>
                  <a:schemeClr val="accent4"/>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osquitoes Dark">
  <p:cSld name="TITLE_AND_BODY_2">
    <p:bg>
      <p:bgPr>
        <a:solidFill>
          <a:schemeClr val="dk2"/>
        </a:solidFill>
        <a:effectLst/>
      </p:bgPr>
    </p:bg>
    <p:spTree>
      <p:nvGrpSpPr>
        <p:cNvPr id="1" name="Shape 13"/>
        <p:cNvGrpSpPr/>
        <p:nvPr/>
      </p:nvGrpSpPr>
      <p:grpSpPr>
        <a:xfrm>
          <a:off x="0" y="0"/>
          <a:ext cx="0" cy="0"/>
          <a:chOff x="0" y="0"/>
          <a:chExt cx="0" cy="0"/>
        </a:xfrm>
      </p:grpSpPr>
      <p:sp>
        <p:nvSpPr>
          <p:cNvPr id="14" name="Google Shape;14;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ees Light">
  <p:cSld name="TITLE_AND_BODY_1_1_2_1_1_2">
    <p:bg>
      <p:bgPr>
        <a:solidFill>
          <a:schemeClr val="accent3"/>
        </a:solidFill>
        <a:effectLst/>
      </p:bgPr>
    </p:bg>
    <p:spTree>
      <p:nvGrpSpPr>
        <p:cNvPr id="1" name="Shape 82"/>
        <p:cNvGrpSpPr/>
        <p:nvPr/>
      </p:nvGrpSpPr>
      <p:grpSpPr>
        <a:xfrm>
          <a:off x="0" y="0"/>
          <a:ext cx="0" cy="0"/>
          <a:chOff x="0" y="0"/>
          <a:chExt cx="0" cy="0"/>
        </a:xfrm>
      </p:grpSpPr>
      <p:sp>
        <p:nvSpPr>
          <p:cNvPr id="83" name="Google Shape;83;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4"/>
              </a:buClr>
              <a:buSzPts val="2800"/>
              <a:buNone/>
              <a:defRPr>
                <a:solidFill>
                  <a:schemeClr val="accent4"/>
                </a:solidFill>
              </a:defRPr>
            </a:lvl1pPr>
            <a:lvl2pPr lvl="1" algn="l">
              <a:lnSpc>
                <a:spcPct val="100000"/>
              </a:lnSpc>
              <a:spcBef>
                <a:spcPts val="0"/>
              </a:spcBef>
              <a:spcAft>
                <a:spcPts val="0"/>
              </a:spcAft>
              <a:buClr>
                <a:schemeClr val="accent4"/>
              </a:buClr>
              <a:buSzPts val="2800"/>
              <a:buNone/>
              <a:defRPr>
                <a:solidFill>
                  <a:schemeClr val="accent4"/>
                </a:solidFill>
              </a:defRPr>
            </a:lvl2pPr>
            <a:lvl3pPr lvl="2" algn="l">
              <a:lnSpc>
                <a:spcPct val="100000"/>
              </a:lnSpc>
              <a:spcBef>
                <a:spcPts val="0"/>
              </a:spcBef>
              <a:spcAft>
                <a:spcPts val="0"/>
              </a:spcAft>
              <a:buClr>
                <a:schemeClr val="accent4"/>
              </a:buClr>
              <a:buSzPts val="2800"/>
              <a:buNone/>
              <a:defRPr>
                <a:solidFill>
                  <a:schemeClr val="accent4"/>
                </a:solidFill>
              </a:defRPr>
            </a:lvl3pPr>
            <a:lvl4pPr lvl="3" algn="l">
              <a:lnSpc>
                <a:spcPct val="100000"/>
              </a:lnSpc>
              <a:spcBef>
                <a:spcPts val="0"/>
              </a:spcBef>
              <a:spcAft>
                <a:spcPts val="0"/>
              </a:spcAft>
              <a:buClr>
                <a:schemeClr val="accent4"/>
              </a:buClr>
              <a:buSzPts val="2800"/>
              <a:buNone/>
              <a:defRPr>
                <a:solidFill>
                  <a:schemeClr val="accent4"/>
                </a:solidFill>
              </a:defRPr>
            </a:lvl4pPr>
            <a:lvl5pPr lvl="4" algn="l">
              <a:lnSpc>
                <a:spcPct val="100000"/>
              </a:lnSpc>
              <a:spcBef>
                <a:spcPts val="0"/>
              </a:spcBef>
              <a:spcAft>
                <a:spcPts val="0"/>
              </a:spcAft>
              <a:buClr>
                <a:schemeClr val="accent4"/>
              </a:buClr>
              <a:buSzPts val="2800"/>
              <a:buNone/>
              <a:defRPr>
                <a:solidFill>
                  <a:schemeClr val="accent4"/>
                </a:solidFill>
              </a:defRPr>
            </a:lvl5pPr>
            <a:lvl6pPr lvl="5" algn="l">
              <a:lnSpc>
                <a:spcPct val="100000"/>
              </a:lnSpc>
              <a:spcBef>
                <a:spcPts val="0"/>
              </a:spcBef>
              <a:spcAft>
                <a:spcPts val="0"/>
              </a:spcAft>
              <a:buClr>
                <a:schemeClr val="accent4"/>
              </a:buClr>
              <a:buSzPts val="2800"/>
              <a:buNone/>
              <a:defRPr>
                <a:solidFill>
                  <a:schemeClr val="accent4"/>
                </a:solidFill>
              </a:defRPr>
            </a:lvl6pPr>
            <a:lvl7pPr lvl="6" algn="l">
              <a:lnSpc>
                <a:spcPct val="100000"/>
              </a:lnSpc>
              <a:spcBef>
                <a:spcPts val="0"/>
              </a:spcBef>
              <a:spcAft>
                <a:spcPts val="0"/>
              </a:spcAft>
              <a:buClr>
                <a:schemeClr val="accent4"/>
              </a:buClr>
              <a:buSzPts val="2800"/>
              <a:buNone/>
              <a:defRPr>
                <a:solidFill>
                  <a:schemeClr val="accent4"/>
                </a:solidFill>
              </a:defRPr>
            </a:lvl7pPr>
            <a:lvl8pPr lvl="7" algn="l">
              <a:lnSpc>
                <a:spcPct val="100000"/>
              </a:lnSpc>
              <a:spcBef>
                <a:spcPts val="0"/>
              </a:spcBef>
              <a:spcAft>
                <a:spcPts val="0"/>
              </a:spcAft>
              <a:buClr>
                <a:schemeClr val="accent4"/>
              </a:buClr>
              <a:buSzPts val="2800"/>
              <a:buNone/>
              <a:defRPr>
                <a:solidFill>
                  <a:schemeClr val="accent4"/>
                </a:solidFill>
              </a:defRPr>
            </a:lvl8pPr>
            <a:lvl9pPr lvl="8" algn="l">
              <a:lnSpc>
                <a:spcPct val="100000"/>
              </a:lnSpc>
              <a:spcBef>
                <a:spcPts val="0"/>
              </a:spcBef>
              <a:spcAft>
                <a:spcPts val="0"/>
              </a:spcAft>
              <a:buClr>
                <a:schemeClr val="accent4"/>
              </a:buClr>
              <a:buSzPts val="2800"/>
              <a:buNone/>
              <a:defRPr>
                <a:solidFill>
                  <a:schemeClr val="accent4"/>
                </a:solidFill>
              </a:defRPr>
            </a:lvl9pPr>
          </a:lstStyle>
          <a:p>
            <a:endParaRPr/>
          </a:p>
        </p:txBody>
      </p:sp>
      <p:sp>
        <p:nvSpPr>
          <p:cNvPr id="84" name="Google Shape;84;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1600"/>
              </a:spcBef>
              <a:spcAft>
                <a:spcPts val="0"/>
              </a:spcAft>
              <a:buClr>
                <a:schemeClr val="dk1"/>
              </a:buClr>
              <a:buSzPts val="1400"/>
              <a:buChar char="○"/>
              <a:defRPr>
                <a:solidFill>
                  <a:schemeClr val="dk1"/>
                </a:solidFill>
              </a:defRPr>
            </a:lvl2pPr>
            <a:lvl3pPr marL="1371600" lvl="2" indent="-317500" algn="l">
              <a:lnSpc>
                <a:spcPct val="115000"/>
              </a:lnSpc>
              <a:spcBef>
                <a:spcPts val="1600"/>
              </a:spcBef>
              <a:spcAft>
                <a:spcPts val="0"/>
              </a:spcAft>
              <a:buClr>
                <a:schemeClr val="dk1"/>
              </a:buClr>
              <a:buSzPts val="1400"/>
              <a:buChar char="■"/>
              <a:defRPr>
                <a:solidFill>
                  <a:schemeClr val="dk1"/>
                </a:solidFill>
              </a:defRPr>
            </a:lvl3pPr>
            <a:lvl4pPr marL="1828800" lvl="3" indent="-317500" algn="l">
              <a:lnSpc>
                <a:spcPct val="115000"/>
              </a:lnSpc>
              <a:spcBef>
                <a:spcPts val="1600"/>
              </a:spcBef>
              <a:spcAft>
                <a:spcPts val="0"/>
              </a:spcAft>
              <a:buClr>
                <a:schemeClr val="dk1"/>
              </a:buClr>
              <a:buSzPts val="1400"/>
              <a:buChar char="●"/>
              <a:defRPr>
                <a:solidFill>
                  <a:schemeClr val="dk1"/>
                </a:solidFill>
              </a:defRPr>
            </a:lvl4pPr>
            <a:lvl5pPr marL="2286000" lvl="4" indent="-317500" algn="l">
              <a:lnSpc>
                <a:spcPct val="115000"/>
              </a:lnSpc>
              <a:spcBef>
                <a:spcPts val="1600"/>
              </a:spcBef>
              <a:spcAft>
                <a:spcPts val="0"/>
              </a:spcAft>
              <a:buClr>
                <a:schemeClr val="dk1"/>
              </a:buClr>
              <a:buSzPts val="1400"/>
              <a:buChar char="○"/>
              <a:defRPr>
                <a:solidFill>
                  <a:schemeClr val="dk1"/>
                </a:solidFill>
              </a:defRPr>
            </a:lvl5pPr>
            <a:lvl6pPr marL="2743200" lvl="5" indent="-317500" algn="l">
              <a:lnSpc>
                <a:spcPct val="115000"/>
              </a:lnSpc>
              <a:spcBef>
                <a:spcPts val="1600"/>
              </a:spcBef>
              <a:spcAft>
                <a:spcPts val="0"/>
              </a:spcAft>
              <a:buClr>
                <a:schemeClr val="dk1"/>
              </a:buClr>
              <a:buSzPts val="1400"/>
              <a:buChar char="■"/>
              <a:defRPr>
                <a:solidFill>
                  <a:schemeClr val="dk1"/>
                </a:solidFill>
              </a:defRPr>
            </a:lvl6pPr>
            <a:lvl7pPr marL="3200400" lvl="6" indent="-317500" algn="l">
              <a:lnSpc>
                <a:spcPct val="115000"/>
              </a:lnSpc>
              <a:spcBef>
                <a:spcPts val="1600"/>
              </a:spcBef>
              <a:spcAft>
                <a:spcPts val="0"/>
              </a:spcAft>
              <a:buClr>
                <a:schemeClr val="dk1"/>
              </a:buClr>
              <a:buSzPts val="1400"/>
              <a:buChar char="●"/>
              <a:defRPr>
                <a:solidFill>
                  <a:schemeClr val="dk1"/>
                </a:solidFill>
              </a:defRPr>
            </a:lvl7pPr>
            <a:lvl8pPr marL="3657600" lvl="7" indent="-317500" algn="l">
              <a:lnSpc>
                <a:spcPct val="115000"/>
              </a:lnSpc>
              <a:spcBef>
                <a:spcPts val="1600"/>
              </a:spcBef>
              <a:spcAft>
                <a:spcPts val="0"/>
              </a:spcAft>
              <a:buClr>
                <a:schemeClr val="dk1"/>
              </a:buClr>
              <a:buSzPts val="1400"/>
              <a:buChar char="○"/>
              <a:defRPr>
                <a:solidFill>
                  <a:schemeClr val="dk1"/>
                </a:solidFill>
              </a:defRPr>
            </a:lvl8pPr>
            <a:lvl9pPr marL="4114800" lvl="8" indent="-317500" algn="l">
              <a:lnSpc>
                <a:spcPct val="115000"/>
              </a:lnSpc>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LOBE Title">
  <p:cSld name="TITLE_1_1_1_1">
    <p:bg>
      <p:bgPr>
        <a:noFill/>
        <a:effectLst/>
      </p:bgPr>
    </p:bg>
    <p:spTree>
      <p:nvGrpSpPr>
        <p:cNvPr id="1" name="Shape 85"/>
        <p:cNvGrpSpPr/>
        <p:nvPr/>
      </p:nvGrpSpPr>
      <p:grpSpPr>
        <a:xfrm>
          <a:off x="0" y="0"/>
          <a:ext cx="0" cy="0"/>
          <a:chOff x="0" y="0"/>
          <a:chExt cx="0" cy="0"/>
        </a:xfrm>
      </p:grpSpPr>
      <p:pic>
        <p:nvPicPr>
          <p:cNvPr id="86" name="Google Shape;86;p45"/>
          <p:cNvPicPr preferRelativeResize="0"/>
          <p:nvPr/>
        </p:nvPicPr>
        <p:blipFill rotWithShape="1">
          <a:blip r:embed="rId2">
            <a:alphaModFix/>
          </a:blip>
          <a:srcRect l="806" r="806"/>
          <a:stretch/>
        </p:blipFill>
        <p:spPr>
          <a:xfrm rot="10800000" flipH="1">
            <a:off x="0" y="2743201"/>
            <a:ext cx="9144003" cy="2857499"/>
          </a:xfrm>
          <a:prstGeom prst="rect">
            <a:avLst/>
          </a:prstGeom>
          <a:noFill/>
          <a:ln>
            <a:noFill/>
          </a:ln>
        </p:spPr>
      </p:pic>
      <p:sp>
        <p:nvSpPr>
          <p:cNvPr id="87" name="Google Shape;87;p45"/>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8" name="Google Shape;88;p45"/>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89" name="Google Shape;89;p45"/>
          <p:cNvPicPr preferRelativeResize="0"/>
          <p:nvPr/>
        </p:nvPicPr>
        <p:blipFill rotWithShape="1">
          <a:blip r:embed="rId3">
            <a:alphaModFix/>
          </a:blip>
          <a:srcRect/>
          <a:stretch/>
        </p:blipFill>
        <p:spPr>
          <a:xfrm>
            <a:off x="749325" y="3473425"/>
            <a:ext cx="1593624" cy="14190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O Title">
  <p:cSld name="TITLE_1_1_1_1_1">
    <p:bg>
      <p:bgPr>
        <a:noFill/>
        <a:effectLst/>
      </p:bgPr>
    </p:bg>
    <p:spTree>
      <p:nvGrpSpPr>
        <p:cNvPr id="1" name="Shape 90"/>
        <p:cNvGrpSpPr/>
        <p:nvPr/>
      </p:nvGrpSpPr>
      <p:grpSpPr>
        <a:xfrm>
          <a:off x="0" y="0"/>
          <a:ext cx="0" cy="0"/>
          <a:chOff x="0" y="0"/>
          <a:chExt cx="0" cy="0"/>
        </a:xfrm>
      </p:grpSpPr>
      <p:pic>
        <p:nvPicPr>
          <p:cNvPr id="91" name="Google Shape;91;p46"/>
          <p:cNvPicPr preferRelativeResize="0"/>
          <p:nvPr/>
        </p:nvPicPr>
        <p:blipFill rotWithShape="1">
          <a:blip r:embed="rId2">
            <a:alphaModFix/>
          </a:blip>
          <a:srcRect l="806" r="806"/>
          <a:stretch/>
        </p:blipFill>
        <p:spPr>
          <a:xfrm rot="10800000" flipH="1">
            <a:off x="0" y="2743201"/>
            <a:ext cx="9144003" cy="2857499"/>
          </a:xfrm>
          <a:prstGeom prst="rect">
            <a:avLst/>
          </a:prstGeom>
          <a:noFill/>
          <a:ln>
            <a:noFill/>
          </a:ln>
        </p:spPr>
      </p:pic>
      <p:sp>
        <p:nvSpPr>
          <p:cNvPr id="92" name="Google Shape;92;p46"/>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3" name="Google Shape;93;p46"/>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94" name="Google Shape;94;p46"/>
          <p:cNvPicPr preferRelativeResize="0"/>
          <p:nvPr/>
        </p:nvPicPr>
        <p:blipFill rotWithShape="1">
          <a:blip r:embed="rId3">
            <a:alphaModFix/>
          </a:blip>
          <a:srcRect/>
          <a:stretch/>
        </p:blipFill>
        <p:spPr>
          <a:xfrm>
            <a:off x="324725" y="3905900"/>
            <a:ext cx="2394162" cy="1009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LOBE Dark">
  <p:cSld name="TITLE_AND_BODY_2_1_1_1">
    <p:bg>
      <p:bgPr>
        <a:solidFill>
          <a:srgbClr val="1D2E38"/>
        </a:solidFill>
        <a:effectLst/>
      </p:bgPr>
    </p:bg>
    <p:spTree>
      <p:nvGrpSpPr>
        <p:cNvPr id="1" name="Shape 95"/>
        <p:cNvGrpSpPr/>
        <p:nvPr/>
      </p:nvGrpSpPr>
      <p:grpSpPr>
        <a:xfrm>
          <a:off x="0" y="0"/>
          <a:ext cx="0" cy="0"/>
          <a:chOff x="0" y="0"/>
          <a:chExt cx="0" cy="0"/>
        </a:xfrm>
      </p:grpSpPr>
      <p:sp>
        <p:nvSpPr>
          <p:cNvPr id="96" name="Google Shape;96;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LOBE Black">
  <p:cSld name="TITLE_AND_BODY_1_2_1_1_1">
    <p:bg>
      <p:bgPr>
        <a:solidFill>
          <a:srgbClr val="000000"/>
        </a:solidFill>
        <a:effectLst/>
      </p:bgPr>
    </p:bg>
    <p:spTree>
      <p:nvGrpSpPr>
        <p:cNvPr id="1" name="Shape 98"/>
        <p:cNvGrpSpPr/>
        <p:nvPr/>
      </p:nvGrpSpPr>
      <p:grpSpPr>
        <a:xfrm>
          <a:off x="0" y="0"/>
          <a:ext cx="0" cy="0"/>
          <a:chOff x="0" y="0"/>
          <a:chExt cx="0" cy="0"/>
        </a:xfrm>
      </p:grpSpPr>
      <p:sp>
        <p:nvSpPr>
          <p:cNvPr id="99" name="Google Shape;99;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Clr>
                <a:schemeClr val="accent3"/>
              </a:buClr>
              <a:buSzPts val="2800"/>
              <a:buNone/>
              <a:defRPr>
                <a:solidFill>
                  <a:schemeClr val="accent3"/>
                </a:solidFill>
              </a:defRPr>
            </a:lvl2pPr>
            <a:lvl3pPr lvl="2" algn="l">
              <a:lnSpc>
                <a:spcPct val="100000"/>
              </a:lnSpc>
              <a:spcBef>
                <a:spcPts val="0"/>
              </a:spcBef>
              <a:spcAft>
                <a:spcPts val="0"/>
              </a:spcAft>
              <a:buClr>
                <a:schemeClr val="accent3"/>
              </a:buClr>
              <a:buSzPts val="2800"/>
              <a:buNone/>
              <a:defRPr>
                <a:solidFill>
                  <a:schemeClr val="accent3"/>
                </a:solidFill>
              </a:defRPr>
            </a:lvl3pPr>
            <a:lvl4pPr lvl="3" algn="l">
              <a:lnSpc>
                <a:spcPct val="100000"/>
              </a:lnSpc>
              <a:spcBef>
                <a:spcPts val="0"/>
              </a:spcBef>
              <a:spcAft>
                <a:spcPts val="0"/>
              </a:spcAft>
              <a:buClr>
                <a:schemeClr val="accent3"/>
              </a:buClr>
              <a:buSzPts val="2800"/>
              <a:buNone/>
              <a:defRPr>
                <a:solidFill>
                  <a:schemeClr val="accent3"/>
                </a:solidFill>
              </a:defRPr>
            </a:lvl4pPr>
            <a:lvl5pPr lvl="4" algn="l">
              <a:lnSpc>
                <a:spcPct val="100000"/>
              </a:lnSpc>
              <a:spcBef>
                <a:spcPts val="0"/>
              </a:spcBef>
              <a:spcAft>
                <a:spcPts val="0"/>
              </a:spcAft>
              <a:buClr>
                <a:schemeClr val="accent3"/>
              </a:buClr>
              <a:buSzPts val="2800"/>
              <a:buNone/>
              <a:defRPr>
                <a:solidFill>
                  <a:schemeClr val="accent3"/>
                </a:solidFill>
              </a:defRPr>
            </a:lvl5pPr>
            <a:lvl6pPr lvl="5" algn="l">
              <a:lnSpc>
                <a:spcPct val="100000"/>
              </a:lnSpc>
              <a:spcBef>
                <a:spcPts val="0"/>
              </a:spcBef>
              <a:spcAft>
                <a:spcPts val="0"/>
              </a:spcAft>
              <a:buClr>
                <a:schemeClr val="accent3"/>
              </a:buClr>
              <a:buSzPts val="2800"/>
              <a:buNone/>
              <a:defRPr>
                <a:solidFill>
                  <a:schemeClr val="accent3"/>
                </a:solidFill>
              </a:defRPr>
            </a:lvl6pPr>
            <a:lvl7pPr lvl="6" algn="l">
              <a:lnSpc>
                <a:spcPct val="100000"/>
              </a:lnSpc>
              <a:spcBef>
                <a:spcPts val="0"/>
              </a:spcBef>
              <a:spcAft>
                <a:spcPts val="0"/>
              </a:spcAft>
              <a:buClr>
                <a:schemeClr val="accent3"/>
              </a:buClr>
              <a:buSzPts val="2800"/>
              <a:buNone/>
              <a:defRPr>
                <a:solidFill>
                  <a:schemeClr val="accent3"/>
                </a:solidFill>
              </a:defRPr>
            </a:lvl7pPr>
            <a:lvl8pPr lvl="7" algn="l">
              <a:lnSpc>
                <a:spcPct val="100000"/>
              </a:lnSpc>
              <a:spcBef>
                <a:spcPts val="0"/>
              </a:spcBef>
              <a:spcAft>
                <a:spcPts val="0"/>
              </a:spcAft>
              <a:buClr>
                <a:schemeClr val="accent3"/>
              </a:buClr>
              <a:buSzPts val="2800"/>
              <a:buNone/>
              <a:defRPr>
                <a:solidFill>
                  <a:schemeClr val="accent3"/>
                </a:solidFill>
              </a:defRPr>
            </a:lvl8pPr>
            <a:lvl9pPr lvl="8" algn="l">
              <a:lnSpc>
                <a:spcPct val="100000"/>
              </a:lnSpc>
              <a:spcBef>
                <a:spcPts val="0"/>
              </a:spcBef>
              <a:spcAft>
                <a:spcPts val="0"/>
              </a:spcAft>
              <a:buClr>
                <a:schemeClr val="accent3"/>
              </a:buClr>
              <a:buSzPts val="2800"/>
              <a:buNone/>
              <a:defRPr>
                <a:solidFill>
                  <a:schemeClr val="accent3"/>
                </a:solidFill>
              </a:defRPr>
            </a:lvl9pPr>
          </a:lstStyle>
          <a:p>
            <a:endParaRPr/>
          </a:p>
        </p:txBody>
      </p:sp>
      <p:sp>
        <p:nvSpPr>
          <p:cNvPr id="100" name="Google Shape;100;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FFFFFF"/>
              </a:buClr>
              <a:buSzPts val="1800"/>
              <a:buChar char="●"/>
              <a:defRPr>
                <a:solidFill>
                  <a:srgbClr val="FFFFFF"/>
                </a:solidFill>
              </a:defRPr>
            </a:lvl1pPr>
            <a:lvl2pPr marL="914400" lvl="1" indent="-317500" algn="l">
              <a:lnSpc>
                <a:spcPct val="115000"/>
              </a:lnSpc>
              <a:spcBef>
                <a:spcPts val="1600"/>
              </a:spcBef>
              <a:spcAft>
                <a:spcPts val="0"/>
              </a:spcAft>
              <a:buClr>
                <a:srgbClr val="FFFFFF"/>
              </a:buClr>
              <a:buSzPts val="1400"/>
              <a:buChar char="○"/>
              <a:defRPr>
                <a:solidFill>
                  <a:srgbClr val="FFFFFF"/>
                </a:solidFill>
              </a:defRPr>
            </a:lvl2pPr>
            <a:lvl3pPr marL="1371600" lvl="2" indent="-317500" algn="l">
              <a:lnSpc>
                <a:spcPct val="115000"/>
              </a:lnSpc>
              <a:spcBef>
                <a:spcPts val="1600"/>
              </a:spcBef>
              <a:spcAft>
                <a:spcPts val="0"/>
              </a:spcAft>
              <a:buClr>
                <a:srgbClr val="FFFFFF"/>
              </a:buClr>
              <a:buSzPts val="1400"/>
              <a:buChar char="■"/>
              <a:defRPr>
                <a:solidFill>
                  <a:srgbClr val="FFFFFF"/>
                </a:solidFill>
              </a:defRPr>
            </a:lvl3pPr>
            <a:lvl4pPr marL="1828800" lvl="3" indent="-317500" algn="l">
              <a:lnSpc>
                <a:spcPct val="115000"/>
              </a:lnSpc>
              <a:spcBef>
                <a:spcPts val="1600"/>
              </a:spcBef>
              <a:spcAft>
                <a:spcPts val="0"/>
              </a:spcAft>
              <a:buClr>
                <a:srgbClr val="FFFFFF"/>
              </a:buClr>
              <a:buSzPts val="1400"/>
              <a:buChar char="●"/>
              <a:defRPr>
                <a:solidFill>
                  <a:srgbClr val="FFFFFF"/>
                </a:solidFill>
              </a:defRPr>
            </a:lvl4pPr>
            <a:lvl5pPr marL="2286000" lvl="4" indent="-317500" algn="l">
              <a:lnSpc>
                <a:spcPct val="115000"/>
              </a:lnSpc>
              <a:spcBef>
                <a:spcPts val="1600"/>
              </a:spcBef>
              <a:spcAft>
                <a:spcPts val="0"/>
              </a:spcAft>
              <a:buClr>
                <a:srgbClr val="FFFFFF"/>
              </a:buClr>
              <a:buSzPts val="1400"/>
              <a:buChar char="○"/>
              <a:defRPr>
                <a:solidFill>
                  <a:srgbClr val="FFFFFF"/>
                </a:solidFill>
              </a:defRPr>
            </a:lvl5pPr>
            <a:lvl6pPr marL="2743200" lvl="5" indent="-317500" algn="l">
              <a:lnSpc>
                <a:spcPct val="115000"/>
              </a:lnSpc>
              <a:spcBef>
                <a:spcPts val="1600"/>
              </a:spcBef>
              <a:spcAft>
                <a:spcPts val="0"/>
              </a:spcAft>
              <a:buClr>
                <a:srgbClr val="FFFFFF"/>
              </a:buClr>
              <a:buSzPts val="1400"/>
              <a:buChar char="■"/>
              <a:defRPr>
                <a:solidFill>
                  <a:srgbClr val="FFFFFF"/>
                </a:solidFill>
              </a:defRPr>
            </a:lvl6pPr>
            <a:lvl7pPr marL="3200400" lvl="6" indent="-317500" algn="l">
              <a:lnSpc>
                <a:spcPct val="115000"/>
              </a:lnSpc>
              <a:spcBef>
                <a:spcPts val="1600"/>
              </a:spcBef>
              <a:spcAft>
                <a:spcPts val="0"/>
              </a:spcAft>
              <a:buClr>
                <a:srgbClr val="FFFFFF"/>
              </a:buClr>
              <a:buSzPts val="1400"/>
              <a:buChar char="●"/>
              <a:defRPr>
                <a:solidFill>
                  <a:srgbClr val="FFFFFF"/>
                </a:solidFill>
              </a:defRPr>
            </a:lvl7pPr>
            <a:lvl8pPr marL="3657600" lvl="7" indent="-317500" algn="l">
              <a:lnSpc>
                <a:spcPct val="115000"/>
              </a:lnSpc>
              <a:spcBef>
                <a:spcPts val="1600"/>
              </a:spcBef>
              <a:spcAft>
                <a:spcPts val="0"/>
              </a:spcAft>
              <a:buClr>
                <a:srgbClr val="FFFFFF"/>
              </a:buClr>
              <a:buSzPts val="1400"/>
              <a:buChar char="○"/>
              <a:defRPr>
                <a:solidFill>
                  <a:srgbClr val="FFFFFF"/>
                </a:solidFill>
              </a:defRPr>
            </a:lvl8pPr>
            <a:lvl9pPr marL="4114800" lvl="8" indent="-317500" algn="l">
              <a:lnSpc>
                <a:spcPct val="115000"/>
              </a:lnSpc>
              <a:spcBef>
                <a:spcPts val="1600"/>
              </a:spcBef>
              <a:spcAft>
                <a:spcPts val="1600"/>
              </a:spcAft>
              <a:buClr>
                <a:srgbClr val="FFFFFF"/>
              </a:buClr>
              <a:buSzPts val="1400"/>
              <a:buChar char="■"/>
              <a:defRPr>
                <a:solidFill>
                  <a:srgbClr val="FFFFFF"/>
                </a:solidFill>
              </a:defRPr>
            </a:lvl9pPr>
          </a:lstStyle>
          <a:p>
            <a:endParaRPr/>
          </a:p>
        </p:txBody>
      </p:sp>
      <p:sp>
        <p:nvSpPr>
          <p:cNvPr id="101" name="Google Shape;101;p48"/>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LOBE White">
  <p:cSld name="TITLE_AND_BODY_1_1_2_1_1_1">
    <p:bg>
      <p:bgPr>
        <a:solidFill>
          <a:schemeClr val="lt1"/>
        </a:solidFill>
        <a:effectLst/>
      </p:bgPr>
    </p:bg>
    <p:spTree>
      <p:nvGrpSpPr>
        <p:cNvPr id="1" name="Shape 102"/>
        <p:cNvGrpSpPr/>
        <p:nvPr/>
      </p:nvGrpSpPr>
      <p:grpSpPr>
        <a:xfrm>
          <a:off x="0" y="0"/>
          <a:ext cx="0" cy="0"/>
          <a:chOff x="0" y="0"/>
          <a:chExt cx="0" cy="0"/>
        </a:xfrm>
      </p:grpSpPr>
      <p:sp>
        <p:nvSpPr>
          <p:cNvPr id="103" name="Google Shape;103;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D2E38"/>
              </a:buClr>
              <a:buSzPts val="2800"/>
              <a:buNone/>
              <a:defRPr>
                <a:solidFill>
                  <a:srgbClr val="1D2E38"/>
                </a:solidFill>
              </a:defRPr>
            </a:lvl1pPr>
            <a:lvl2pPr lvl="1" algn="l">
              <a:lnSpc>
                <a:spcPct val="100000"/>
              </a:lnSpc>
              <a:spcBef>
                <a:spcPts val="0"/>
              </a:spcBef>
              <a:spcAft>
                <a:spcPts val="0"/>
              </a:spcAft>
              <a:buClr>
                <a:srgbClr val="1D2E38"/>
              </a:buClr>
              <a:buSzPts val="2800"/>
              <a:buNone/>
              <a:defRPr>
                <a:solidFill>
                  <a:srgbClr val="1D2E38"/>
                </a:solidFill>
              </a:defRPr>
            </a:lvl2pPr>
            <a:lvl3pPr lvl="2" algn="l">
              <a:lnSpc>
                <a:spcPct val="100000"/>
              </a:lnSpc>
              <a:spcBef>
                <a:spcPts val="0"/>
              </a:spcBef>
              <a:spcAft>
                <a:spcPts val="0"/>
              </a:spcAft>
              <a:buClr>
                <a:srgbClr val="1D2E38"/>
              </a:buClr>
              <a:buSzPts val="2800"/>
              <a:buNone/>
              <a:defRPr>
                <a:solidFill>
                  <a:srgbClr val="1D2E38"/>
                </a:solidFill>
              </a:defRPr>
            </a:lvl3pPr>
            <a:lvl4pPr lvl="3" algn="l">
              <a:lnSpc>
                <a:spcPct val="100000"/>
              </a:lnSpc>
              <a:spcBef>
                <a:spcPts val="0"/>
              </a:spcBef>
              <a:spcAft>
                <a:spcPts val="0"/>
              </a:spcAft>
              <a:buClr>
                <a:srgbClr val="1D2E38"/>
              </a:buClr>
              <a:buSzPts val="2800"/>
              <a:buNone/>
              <a:defRPr>
                <a:solidFill>
                  <a:srgbClr val="1D2E38"/>
                </a:solidFill>
              </a:defRPr>
            </a:lvl4pPr>
            <a:lvl5pPr lvl="4" algn="l">
              <a:lnSpc>
                <a:spcPct val="100000"/>
              </a:lnSpc>
              <a:spcBef>
                <a:spcPts val="0"/>
              </a:spcBef>
              <a:spcAft>
                <a:spcPts val="0"/>
              </a:spcAft>
              <a:buClr>
                <a:srgbClr val="1D2E38"/>
              </a:buClr>
              <a:buSzPts val="2800"/>
              <a:buNone/>
              <a:defRPr>
                <a:solidFill>
                  <a:srgbClr val="1D2E38"/>
                </a:solidFill>
              </a:defRPr>
            </a:lvl5pPr>
            <a:lvl6pPr lvl="5" algn="l">
              <a:lnSpc>
                <a:spcPct val="100000"/>
              </a:lnSpc>
              <a:spcBef>
                <a:spcPts val="0"/>
              </a:spcBef>
              <a:spcAft>
                <a:spcPts val="0"/>
              </a:spcAft>
              <a:buClr>
                <a:srgbClr val="1D2E38"/>
              </a:buClr>
              <a:buSzPts val="2800"/>
              <a:buNone/>
              <a:defRPr>
                <a:solidFill>
                  <a:srgbClr val="1D2E38"/>
                </a:solidFill>
              </a:defRPr>
            </a:lvl6pPr>
            <a:lvl7pPr lvl="6" algn="l">
              <a:lnSpc>
                <a:spcPct val="100000"/>
              </a:lnSpc>
              <a:spcBef>
                <a:spcPts val="0"/>
              </a:spcBef>
              <a:spcAft>
                <a:spcPts val="0"/>
              </a:spcAft>
              <a:buClr>
                <a:srgbClr val="1D2E38"/>
              </a:buClr>
              <a:buSzPts val="2800"/>
              <a:buNone/>
              <a:defRPr>
                <a:solidFill>
                  <a:srgbClr val="1D2E38"/>
                </a:solidFill>
              </a:defRPr>
            </a:lvl7pPr>
            <a:lvl8pPr lvl="7" algn="l">
              <a:lnSpc>
                <a:spcPct val="100000"/>
              </a:lnSpc>
              <a:spcBef>
                <a:spcPts val="0"/>
              </a:spcBef>
              <a:spcAft>
                <a:spcPts val="0"/>
              </a:spcAft>
              <a:buClr>
                <a:srgbClr val="1D2E38"/>
              </a:buClr>
              <a:buSzPts val="2800"/>
              <a:buNone/>
              <a:defRPr>
                <a:solidFill>
                  <a:srgbClr val="1D2E38"/>
                </a:solidFill>
              </a:defRPr>
            </a:lvl8pPr>
            <a:lvl9pPr lvl="8" algn="l">
              <a:lnSpc>
                <a:spcPct val="100000"/>
              </a:lnSpc>
              <a:spcBef>
                <a:spcPts val="0"/>
              </a:spcBef>
              <a:spcAft>
                <a:spcPts val="0"/>
              </a:spcAft>
              <a:buClr>
                <a:srgbClr val="1D2E38"/>
              </a:buClr>
              <a:buSzPts val="2800"/>
              <a:buNone/>
              <a:defRPr>
                <a:solidFill>
                  <a:srgbClr val="1D2E38"/>
                </a:solidFill>
              </a:defRPr>
            </a:lvl9pPr>
          </a:lstStyle>
          <a:p>
            <a:endParaRPr/>
          </a:p>
        </p:txBody>
      </p:sp>
      <p:sp>
        <p:nvSpPr>
          <p:cNvPr id="104" name="Google Shape;104;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1D2E38"/>
              </a:buClr>
              <a:buSzPts val="1800"/>
              <a:buChar char="●"/>
              <a:defRPr>
                <a:solidFill>
                  <a:srgbClr val="1D2E38"/>
                </a:solidFill>
              </a:defRPr>
            </a:lvl1pPr>
            <a:lvl2pPr marL="914400" lvl="1" indent="-317500" algn="l">
              <a:lnSpc>
                <a:spcPct val="115000"/>
              </a:lnSpc>
              <a:spcBef>
                <a:spcPts val="1600"/>
              </a:spcBef>
              <a:spcAft>
                <a:spcPts val="0"/>
              </a:spcAft>
              <a:buClr>
                <a:srgbClr val="1D2E38"/>
              </a:buClr>
              <a:buSzPts val="1400"/>
              <a:buChar char="○"/>
              <a:defRPr>
                <a:solidFill>
                  <a:srgbClr val="1D2E38"/>
                </a:solidFill>
              </a:defRPr>
            </a:lvl2pPr>
            <a:lvl3pPr marL="1371600" lvl="2" indent="-317500" algn="l">
              <a:lnSpc>
                <a:spcPct val="115000"/>
              </a:lnSpc>
              <a:spcBef>
                <a:spcPts val="1600"/>
              </a:spcBef>
              <a:spcAft>
                <a:spcPts val="0"/>
              </a:spcAft>
              <a:buClr>
                <a:srgbClr val="1D2E38"/>
              </a:buClr>
              <a:buSzPts val="1400"/>
              <a:buChar char="■"/>
              <a:defRPr>
                <a:solidFill>
                  <a:srgbClr val="1D2E38"/>
                </a:solidFill>
              </a:defRPr>
            </a:lvl3pPr>
            <a:lvl4pPr marL="1828800" lvl="3" indent="-317500" algn="l">
              <a:lnSpc>
                <a:spcPct val="115000"/>
              </a:lnSpc>
              <a:spcBef>
                <a:spcPts val="1600"/>
              </a:spcBef>
              <a:spcAft>
                <a:spcPts val="0"/>
              </a:spcAft>
              <a:buClr>
                <a:srgbClr val="1D2E38"/>
              </a:buClr>
              <a:buSzPts val="1400"/>
              <a:buChar char="●"/>
              <a:defRPr>
                <a:solidFill>
                  <a:srgbClr val="1D2E38"/>
                </a:solidFill>
              </a:defRPr>
            </a:lvl4pPr>
            <a:lvl5pPr marL="2286000" lvl="4" indent="-317500" algn="l">
              <a:lnSpc>
                <a:spcPct val="115000"/>
              </a:lnSpc>
              <a:spcBef>
                <a:spcPts val="1600"/>
              </a:spcBef>
              <a:spcAft>
                <a:spcPts val="0"/>
              </a:spcAft>
              <a:buClr>
                <a:srgbClr val="1D2E38"/>
              </a:buClr>
              <a:buSzPts val="1400"/>
              <a:buChar char="○"/>
              <a:defRPr>
                <a:solidFill>
                  <a:srgbClr val="1D2E38"/>
                </a:solidFill>
              </a:defRPr>
            </a:lvl5pPr>
            <a:lvl6pPr marL="2743200" lvl="5" indent="-317500" algn="l">
              <a:lnSpc>
                <a:spcPct val="115000"/>
              </a:lnSpc>
              <a:spcBef>
                <a:spcPts val="1600"/>
              </a:spcBef>
              <a:spcAft>
                <a:spcPts val="0"/>
              </a:spcAft>
              <a:buClr>
                <a:srgbClr val="1D2E38"/>
              </a:buClr>
              <a:buSzPts val="1400"/>
              <a:buChar char="■"/>
              <a:defRPr>
                <a:solidFill>
                  <a:srgbClr val="1D2E38"/>
                </a:solidFill>
              </a:defRPr>
            </a:lvl6pPr>
            <a:lvl7pPr marL="3200400" lvl="6" indent="-317500" algn="l">
              <a:lnSpc>
                <a:spcPct val="115000"/>
              </a:lnSpc>
              <a:spcBef>
                <a:spcPts val="1600"/>
              </a:spcBef>
              <a:spcAft>
                <a:spcPts val="0"/>
              </a:spcAft>
              <a:buClr>
                <a:srgbClr val="1D2E38"/>
              </a:buClr>
              <a:buSzPts val="1400"/>
              <a:buChar char="●"/>
              <a:defRPr>
                <a:solidFill>
                  <a:srgbClr val="1D2E38"/>
                </a:solidFill>
              </a:defRPr>
            </a:lvl7pPr>
            <a:lvl8pPr marL="3657600" lvl="7" indent="-317500" algn="l">
              <a:lnSpc>
                <a:spcPct val="115000"/>
              </a:lnSpc>
              <a:spcBef>
                <a:spcPts val="1600"/>
              </a:spcBef>
              <a:spcAft>
                <a:spcPts val="0"/>
              </a:spcAft>
              <a:buClr>
                <a:srgbClr val="1D2E38"/>
              </a:buClr>
              <a:buSzPts val="1400"/>
              <a:buChar char="○"/>
              <a:defRPr>
                <a:solidFill>
                  <a:srgbClr val="1D2E38"/>
                </a:solidFill>
              </a:defRPr>
            </a:lvl8pPr>
            <a:lvl9pPr marL="4114800" lvl="8" indent="-317500" algn="l">
              <a:lnSpc>
                <a:spcPct val="115000"/>
              </a:lnSpc>
              <a:spcBef>
                <a:spcPts val="1600"/>
              </a:spcBef>
              <a:spcAft>
                <a:spcPts val="1600"/>
              </a:spcAft>
              <a:buClr>
                <a:srgbClr val="1D2E38"/>
              </a:buClr>
              <a:buSzPts val="1400"/>
              <a:buChar char="■"/>
              <a:defRPr>
                <a:solidFill>
                  <a:srgbClr val="1D2E38"/>
                </a:solidFill>
              </a:defRPr>
            </a:lvl9pPr>
          </a:lstStyle>
          <a:p>
            <a:endParaRPr/>
          </a:p>
        </p:txBody>
      </p:sp>
      <p:sp>
        <p:nvSpPr>
          <p:cNvPr id="105" name="Google Shape;105;p49"/>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 name="Google Shape;108;p5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uds Title" type="title">
  <p:cSld name="TITLE">
    <p:bg>
      <p:bgPr>
        <a:noFill/>
        <a:effectLst/>
      </p:bgPr>
    </p:bg>
    <p:spTree>
      <p:nvGrpSpPr>
        <p:cNvPr id="1" name="Shape 16"/>
        <p:cNvGrpSpPr/>
        <p:nvPr/>
      </p:nvGrpSpPr>
      <p:grpSpPr>
        <a:xfrm>
          <a:off x="0" y="0"/>
          <a:ext cx="0" cy="0"/>
          <a:chOff x="0" y="0"/>
          <a:chExt cx="0" cy="0"/>
        </a:xfrm>
      </p:grpSpPr>
      <p:pic>
        <p:nvPicPr>
          <p:cNvPr id="17" name="Google Shape;17;p27"/>
          <p:cNvPicPr preferRelativeResize="0"/>
          <p:nvPr/>
        </p:nvPicPr>
        <p:blipFill rotWithShape="1">
          <a:blip r:embed="rId2">
            <a:alphaModFix/>
          </a:blip>
          <a:srcRect l="893" r="892"/>
          <a:stretch/>
        </p:blipFill>
        <p:spPr>
          <a:xfrm rot="10800000" flipH="1">
            <a:off x="0" y="2743200"/>
            <a:ext cx="9144003" cy="2857501"/>
          </a:xfrm>
          <a:prstGeom prst="rect">
            <a:avLst/>
          </a:prstGeom>
          <a:noFill/>
          <a:ln>
            <a:noFill/>
          </a:ln>
        </p:spPr>
      </p:pic>
      <p:sp>
        <p:nvSpPr>
          <p:cNvPr id="18" name="Google Shape;18;p27"/>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9" name="Google Shape;19;p27"/>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Oswald"/>
              <a:buNone/>
              <a:defRPr sz="2400">
                <a:latin typeface="Oswald"/>
                <a:ea typeface="Oswald"/>
                <a:cs typeface="Oswald"/>
                <a:sym typeface="Oswa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0" name="Google Shape;20;p27"/>
          <p:cNvPicPr preferRelativeResize="0"/>
          <p:nvPr/>
        </p:nvPicPr>
        <p:blipFill rotWithShape="1">
          <a:blip r:embed="rId3">
            <a:alphaModFix/>
          </a:blip>
          <a:srcRect/>
          <a:stretch/>
        </p:blipFill>
        <p:spPr>
          <a:xfrm>
            <a:off x="297525" y="4126844"/>
            <a:ext cx="2555900" cy="764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21"/>
        <p:cNvGrpSpPr/>
        <p:nvPr/>
      </p:nvGrpSpPr>
      <p:grpSpPr>
        <a:xfrm>
          <a:off x="0" y="0"/>
          <a:ext cx="0" cy="0"/>
          <a:chOff x="0" y="0"/>
          <a:chExt cx="0" cy="0"/>
        </a:xfrm>
      </p:grpSpPr>
      <p:sp>
        <p:nvSpPr>
          <p:cNvPr id="22" name="Google Shape;2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uds Black">
  <p:cSld name="TITLE_AND_BODY_1">
    <p:bg>
      <p:bgPr>
        <a:solidFill>
          <a:srgbClr val="000000"/>
        </a:solidFill>
        <a:effectLst/>
      </p:bgPr>
    </p:bg>
    <p:spTree>
      <p:nvGrpSpPr>
        <p:cNvPr id="1" name="Shape 24"/>
        <p:cNvGrpSpPr/>
        <p:nvPr/>
      </p:nvGrpSpPr>
      <p:grpSpPr>
        <a:xfrm>
          <a:off x="0" y="0"/>
          <a:ext cx="0" cy="0"/>
          <a:chOff x="0" y="0"/>
          <a:chExt cx="0" cy="0"/>
        </a:xfrm>
      </p:grpSpPr>
      <p:sp>
        <p:nvSpPr>
          <p:cNvPr id="25" name="Google Shape;25;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28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a:endParaRPr/>
          </a:p>
        </p:txBody>
      </p:sp>
      <p:sp>
        <p:nvSpPr>
          <p:cNvPr id="26" name="Google Shape;26;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1"/>
              </a:buClr>
              <a:buSzPts val="1800"/>
              <a:buChar char="●"/>
              <a:defRPr>
                <a:solidFill>
                  <a:schemeClr val="accent1"/>
                </a:solidFill>
              </a:defRPr>
            </a:lvl1pPr>
            <a:lvl2pPr marL="914400" lvl="1" indent="-317500" algn="l">
              <a:lnSpc>
                <a:spcPct val="115000"/>
              </a:lnSpc>
              <a:spcBef>
                <a:spcPts val="1600"/>
              </a:spcBef>
              <a:spcAft>
                <a:spcPts val="0"/>
              </a:spcAft>
              <a:buClr>
                <a:schemeClr val="accent1"/>
              </a:buClr>
              <a:buSzPts val="1400"/>
              <a:buChar char="○"/>
              <a:defRPr>
                <a:solidFill>
                  <a:schemeClr val="accent1"/>
                </a:solidFill>
              </a:defRPr>
            </a:lvl2pPr>
            <a:lvl3pPr marL="1371600" lvl="2" indent="-317500" algn="l">
              <a:lnSpc>
                <a:spcPct val="115000"/>
              </a:lnSpc>
              <a:spcBef>
                <a:spcPts val="1600"/>
              </a:spcBef>
              <a:spcAft>
                <a:spcPts val="0"/>
              </a:spcAft>
              <a:buClr>
                <a:schemeClr val="accent1"/>
              </a:buClr>
              <a:buSzPts val="1400"/>
              <a:buChar char="■"/>
              <a:defRPr>
                <a:solidFill>
                  <a:schemeClr val="accent1"/>
                </a:solidFill>
              </a:defRPr>
            </a:lvl3pPr>
            <a:lvl4pPr marL="1828800" lvl="3" indent="-317500" algn="l">
              <a:lnSpc>
                <a:spcPct val="115000"/>
              </a:lnSpc>
              <a:spcBef>
                <a:spcPts val="1600"/>
              </a:spcBef>
              <a:spcAft>
                <a:spcPts val="0"/>
              </a:spcAft>
              <a:buClr>
                <a:schemeClr val="accent1"/>
              </a:buClr>
              <a:buSzPts val="1400"/>
              <a:buChar char="●"/>
              <a:defRPr>
                <a:solidFill>
                  <a:schemeClr val="accent1"/>
                </a:solidFill>
              </a:defRPr>
            </a:lvl4pPr>
            <a:lvl5pPr marL="2286000" lvl="4" indent="-317500" algn="l">
              <a:lnSpc>
                <a:spcPct val="115000"/>
              </a:lnSpc>
              <a:spcBef>
                <a:spcPts val="1600"/>
              </a:spcBef>
              <a:spcAft>
                <a:spcPts val="0"/>
              </a:spcAft>
              <a:buClr>
                <a:schemeClr val="accent1"/>
              </a:buClr>
              <a:buSzPts val="1400"/>
              <a:buChar char="○"/>
              <a:defRPr>
                <a:solidFill>
                  <a:schemeClr val="accent1"/>
                </a:solidFill>
              </a:defRPr>
            </a:lvl5pPr>
            <a:lvl6pPr marL="2743200" lvl="5" indent="-317500" algn="l">
              <a:lnSpc>
                <a:spcPct val="115000"/>
              </a:lnSpc>
              <a:spcBef>
                <a:spcPts val="1600"/>
              </a:spcBef>
              <a:spcAft>
                <a:spcPts val="0"/>
              </a:spcAft>
              <a:buClr>
                <a:schemeClr val="accent1"/>
              </a:buClr>
              <a:buSzPts val="1400"/>
              <a:buChar char="■"/>
              <a:defRPr>
                <a:solidFill>
                  <a:schemeClr val="accent1"/>
                </a:solidFill>
              </a:defRPr>
            </a:lvl6pPr>
            <a:lvl7pPr marL="3200400" lvl="6" indent="-317500" algn="l">
              <a:lnSpc>
                <a:spcPct val="115000"/>
              </a:lnSpc>
              <a:spcBef>
                <a:spcPts val="1600"/>
              </a:spcBef>
              <a:spcAft>
                <a:spcPts val="0"/>
              </a:spcAft>
              <a:buClr>
                <a:schemeClr val="accent1"/>
              </a:buClr>
              <a:buSzPts val="1400"/>
              <a:buChar char="●"/>
              <a:defRPr>
                <a:solidFill>
                  <a:schemeClr val="accent1"/>
                </a:solidFill>
              </a:defRPr>
            </a:lvl7pPr>
            <a:lvl8pPr marL="3657600" lvl="7" indent="-317500" algn="l">
              <a:lnSpc>
                <a:spcPct val="115000"/>
              </a:lnSpc>
              <a:spcBef>
                <a:spcPts val="1600"/>
              </a:spcBef>
              <a:spcAft>
                <a:spcPts val="0"/>
              </a:spcAft>
              <a:buClr>
                <a:schemeClr val="accent1"/>
              </a:buClr>
              <a:buSzPts val="1400"/>
              <a:buChar char="○"/>
              <a:defRPr>
                <a:solidFill>
                  <a:schemeClr val="accent1"/>
                </a:solidFill>
              </a:defRPr>
            </a:lvl8pPr>
            <a:lvl9pPr marL="4114800" lvl="8" indent="-317500" algn="l">
              <a:lnSpc>
                <a:spcPct val="115000"/>
              </a:lnSpc>
              <a:spcBef>
                <a:spcPts val="1600"/>
              </a:spcBef>
              <a:spcAft>
                <a:spcPts val="1600"/>
              </a:spcAft>
              <a:buClr>
                <a:schemeClr val="accent1"/>
              </a:buClr>
              <a:buSzPts val="1400"/>
              <a:buChar char="■"/>
              <a:defRPr>
                <a:solidFill>
                  <a:schemeClr val="accent1"/>
                </a:solidFill>
              </a:defRPr>
            </a:lvl9pPr>
          </a:lstStyle>
          <a:p>
            <a:endParaRPr/>
          </a:p>
        </p:txBody>
      </p:sp>
      <p:sp>
        <p:nvSpPr>
          <p:cNvPr id="27" name="Google Shape;27;p29"/>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ouds White">
  <p:cSld name="TITLE_AND_BODY_1_1">
    <p:bg>
      <p:bgPr>
        <a:solidFill>
          <a:schemeClr val="lt1"/>
        </a:solidFill>
        <a:effectLst/>
      </p:bgPr>
    </p:bg>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2800"/>
              <a:buNone/>
              <a:defRPr>
                <a:solidFill>
                  <a:schemeClr val="accent2"/>
                </a:solidFill>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a:endParaRPr/>
          </a:p>
        </p:txBody>
      </p:sp>
      <p:sp>
        <p:nvSpPr>
          <p:cNvPr id="30" name="Google Shape;30;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accent2"/>
              </a:buClr>
              <a:buSzPts val="1800"/>
              <a:buChar char="●"/>
              <a:defRPr>
                <a:solidFill>
                  <a:schemeClr val="accent2"/>
                </a:solidFill>
              </a:defRPr>
            </a:lvl1pPr>
            <a:lvl2pPr marL="914400" lvl="1" indent="-317500" algn="l">
              <a:lnSpc>
                <a:spcPct val="115000"/>
              </a:lnSpc>
              <a:spcBef>
                <a:spcPts val="1600"/>
              </a:spcBef>
              <a:spcAft>
                <a:spcPts val="0"/>
              </a:spcAft>
              <a:buClr>
                <a:schemeClr val="accent2"/>
              </a:buClr>
              <a:buSzPts val="1400"/>
              <a:buChar char="○"/>
              <a:defRPr>
                <a:solidFill>
                  <a:schemeClr val="accent2"/>
                </a:solidFill>
              </a:defRPr>
            </a:lvl2pPr>
            <a:lvl3pPr marL="1371600" lvl="2" indent="-317500" algn="l">
              <a:lnSpc>
                <a:spcPct val="115000"/>
              </a:lnSpc>
              <a:spcBef>
                <a:spcPts val="1600"/>
              </a:spcBef>
              <a:spcAft>
                <a:spcPts val="0"/>
              </a:spcAft>
              <a:buClr>
                <a:schemeClr val="accent2"/>
              </a:buClr>
              <a:buSzPts val="1400"/>
              <a:buChar char="■"/>
              <a:defRPr>
                <a:solidFill>
                  <a:schemeClr val="accent2"/>
                </a:solidFill>
              </a:defRPr>
            </a:lvl3pPr>
            <a:lvl4pPr marL="1828800" lvl="3" indent="-317500" algn="l">
              <a:lnSpc>
                <a:spcPct val="115000"/>
              </a:lnSpc>
              <a:spcBef>
                <a:spcPts val="1600"/>
              </a:spcBef>
              <a:spcAft>
                <a:spcPts val="0"/>
              </a:spcAft>
              <a:buClr>
                <a:schemeClr val="accent2"/>
              </a:buClr>
              <a:buSzPts val="1400"/>
              <a:buChar char="●"/>
              <a:defRPr>
                <a:solidFill>
                  <a:schemeClr val="accent2"/>
                </a:solidFill>
              </a:defRPr>
            </a:lvl4pPr>
            <a:lvl5pPr marL="2286000" lvl="4" indent="-317500" algn="l">
              <a:lnSpc>
                <a:spcPct val="115000"/>
              </a:lnSpc>
              <a:spcBef>
                <a:spcPts val="1600"/>
              </a:spcBef>
              <a:spcAft>
                <a:spcPts val="0"/>
              </a:spcAft>
              <a:buClr>
                <a:schemeClr val="accent2"/>
              </a:buClr>
              <a:buSzPts val="1400"/>
              <a:buChar char="○"/>
              <a:defRPr>
                <a:solidFill>
                  <a:schemeClr val="accent2"/>
                </a:solidFill>
              </a:defRPr>
            </a:lvl5pPr>
            <a:lvl6pPr marL="2743200" lvl="5" indent="-317500" algn="l">
              <a:lnSpc>
                <a:spcPct val="115000"/>
              </a:lnSpc>
              <a:spcBef>
                <a:spcPts val="1600"/>
              </a:spcBef>
              <a:spcAft>
                <a:spcPts val="0"/>
              </a:spcAft>
              <a:buClr>
                <a:schemeClr val="accent2"/>
              </a:buClr>
              <a:buSzPts val="1400"/>
              <a:buChar char="■"/>
              <a:defRPr>
                <a:solidFill>
                  <a:schemeClr val="accent2"/>
                </a:solidFill>
              </a:defRPr>
            </a:lvl6pPr>
            <a:lvl7pPr marL="3200400" lvl="6" indent="-317500" algn="l">
              <a:lnSpc>
                <a:spcPct val="115000"/>
              </a:lnSpc>
              <a:spcBef>
                <a:spcPts val="1600"/>
              </a:spcBef>
              <a:spcAft>
                <a:spcPts val="0"/>
              </a:spcAft>
              <a:buClr>
                <a:schemeClr val="accent2"/>
              </a:buClr>
              <a:buSzPts val="1400"/>
              <a:buChar char="●"/>
              <a:defRPr>
                <a:solidFill>
                  <a:schemeClr val="accent2"/>
                </a:solidFill>
              </a:defRPr>
            </a:lvl7pPr>
            <a:lvl8pPr marL="3657600" lvl="7" indent="-317500" algn="l">
              <a:lnSpc>
                <a:spcPct val="115000"/>
              </a:lnSpc>
              <a:spcBef>
                <a:spcPts val="1600"/>
              </a:spcBef>
              <a:spcAft>
                <a:spcPts val="0"/>
              </a:spcAft>
              <a:buClr>
                <a:schemeClr val="accent2"/>
              </a:buClr>
              <a:buSzPts val="1400"/>
              <a:buChar char="○"/>
              <a:defRPr>
                <a:solidFill>
                  <a:schemeClr val="accent2"/>
                </a:solidFill>
              </a:defRPr>
            </a:lvl8pPr>
            <a:lvl9pPr marL="4114800" lvl="8" indent="-317500" algn="l">
              <a:lnSpc>
                <a:spcPct val="115000"/>
              </a:lnSpc>
              <a:spcBef>
                <a:spcPts val="1600"/>
              </a:spcBef>
              <a:spcAft>
                <a:spcPts val="1600"/>
              </a:spcAft>
              <a:buClr>
                <a:schemeClr val="accent2"/>
              </a:buClr>
              <a:buSzPts val="1400"/>
              <a:buChar char="■"/>
              <a:defRPr>
                <a:solidFill>
                  <a:schemeClr val="accent2"/>
                </a:solidFill>
              </a:defRPr>
            </a:lvl9pPr>
          </a:lstStyle>
          <a:p>
            <a:endParaRPr/>
          </a:p>
        </p:txBody>
      </p:sp>
      <p:sp>
        <p:nvSpPr>
          <p:cNvPr id="31" name="Google Shape;31;p30"/>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uds Light">
  <p:cSld name="TITLE_AND_BODY_1_1_1">
    <p:bg>
      <p:bgPr>
        <a:solidFill>
          <a:schemeClr val="accent1"/>
        </a:solidFill>
        <a:effectLst/>
      </p:bgPr>
    </p:bg>
    <p:spTree>
      <p:nvGrpSpPr>
        <p:cNvPr id="1" name="Shape 32"/>
        <p:cNvGrpSpPr/>
        <p:nvPr/>
      </p:nvGrpSpPr>
      <p:grpSpPr>
        <a:xfrm>
          <a:off x="0" y="0"/>
          <a:ext cx="0" cy="0"/>
          <a:chOff x="0" y="0"/>
          <a:chExt cx="0" cy="0"/>
        </a:xfrm>
      </p:grpSpPr>
      <p:sp>
        <p:nvSpPr>
          <p:cNvPr id="33" name="Google Shape;33;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2800"/>
              <a:buNone/>
              <a:defRPr>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000000"/>
              </a:buClr>
              <a:buSzPts val="1800"/>
              <a:buChar char="●"/>
              <a:defRPr>
                <a:solidFill>
                  <a:srgbClr val="000000"/>
                </a:solidFill>
              </a:defRPr>
            </a:lvl1pPr>
            <a:lvl2pPr marL="914400" lvl="1" indent="-317500" algn="l">
              <a:lnSpc>
                <a:spcPct val="115000"/>
              </a:lnSpc>
              <a:spcBef>
                <a:spcPts val="1600"/>
              </a:spcBef>
              <a:spcAft>
                <a:spcPts val="0"/>
              </a:spcAft>
              <a:buClr>
                <a:srgbClr val="000000"/>
              </a:buClr>
              <a:buSzPts val="1400"/>
              <a:buChar char="○"/>
              <a:defRPr>
                <a:solidFill>
                  <a:srgbClr val="000000"/>
                </a:solidFill>
              </a:defRPr>
            </a:lvl2pPr>
            <a:lvl3pPr marL="1371600" lvl="2" indent="-317500" algn="l">
              <a:lnSpc>
                <a:spcPct val="115000"/>
              </a:lnSpc>
              <a:spcBef>
                <a:spcPts val="1600"/>
              </a:spcBef>
              <a:spcAft>
                <a:spcPts val="0"/>
              </a:spcAft>
              <a:buClr>
                <a:srgbClr val="000000"/>
              </a:buClr>
              <a:buSzPts val="1400"/>
              <a:buChar char="■"/>
              <a:defRPr>
                <a:solidFill>
                  <a:srgbClr val="000000"/>
                </a:solidFill>
              </a:defRPr>
            </a:lvl3pPr>
            <a:lvl4pPr marL="1828800" lvl="3" indent="-317500" algn="l">
              <a:lnSpc>
                <a:spcPct val="115000"/>
              </a:lnSpc>
              <a:spcBef>
                <a:spcPts val="1600"/>
              </a:spcBef>
              <a:spcAft>
                <a:spcPts val="0"/>
              </a:spcAft>
              <a:buClr>
                <a:srgbClr val="000000"/>
              </a:buClr>
              <a:buSzPts val="1400"/>
              <a:buChar char="●"/>
              <a:defRPr>
                <a:solidFill>
                  <a:srgbClr val="000000"/>
                </a:solidFill>
              </a:defRPr>
            </a:lvl4pPr>
            <a:lvl5pPr marL="2286000" lvl="4" indent="-317500" algn="l">
              <a:lnSpc>
                <a:spcPct val="115000"/>
              </a:lnSpc>
              <a:spcBef>
                <a:spcPts val="1600"/>
              </a:spcBef>
              <a:spcAft>
                <a:spcPts val="0"/>
              </a:spcAft>
              <a:buClr>
                <a:srgbClr val="000000"/>
              </a:buClr>
              <a:buSzPts val="1400"/>
              <a:buChar char="○"/>
              <a:defRPr>
                <a:solidFill>
                  <a:srgbClr val="000000"/>
                </a:solidFill>
              </a:defRPr>
            </a:lvl5pPr>
            <a:lvl6pPr marL="2743200" lvl="5" indent="-317500" algn="l">
              <a:lnSpc>
                <a:spcPct val="115000"/>
              </a:lnSpc>
              <a:spcBef>
                <a:spcPts val="1600"/>
              </a:spcBef>
              <a:spcAft>
                <a:spcPts val="0"/>
              </a:spcAft>
              <a:buClr>
                <a:srgbClr val="000000"/>
              </a:buClr>
              <a:buSzPts val="1400"/>
              <a:buChar char="■"/>
              <a:defRPr>
                <a:solidFill>
                  <a:srgbClr val="000000"/>
                </a:solidFill>
              </a:defRPr>
            </a:lvl6pPr>
            <a:lvl7pPr marL="3200400" lvl="6" indent="-317500" algn="l">
              <a:lnSpc>
                <a:spcPct val="115000"/>
              </a:lnSpc>
              <a:spcBef>
                <a:spcPts val="1600"/>
              </a:spcBef>
              <a:spcAft>
                <a:spcPts val="0"/>
              </a:spcAft>
              <a:buClr>
                <a:srgbClr val="000000"/>
              </a:buClr>
              <a:buSzPts val="1400"/>
              <a:buChar char="●"/>
              <a:defRPr>
                <a:solidFill>
                  <a:srgbClr val="000000"/>
                </a:solidFill>
              </a:defRPr>
            </a:lvl7pPr>
            <a:lvl8pPr marL="3657600" lvl="7" indent="-317500" algn="l">
              <a:lnSpc>
                <a:spcPct val="115000"/>
              </a:lnSpc>
              <a:spcBef>
                <a:spcPts val="1600"/>
              </a:spcBef>
              <a:spcAft>
                <a:spcPts val="0"/>
              </a:spcAft>
              <a:buClr>
                <a:srgbClr val="000000"/>
              </a:buClr>
              <a:buSzPts val="1400"/>
              <a:buChar char="○"/>
              <a:defRPr>
                <a:solidFill>
                  <a:srgbClr val="000000"/>
                </a:solidFill>
              </a:defRPr>
            </a:lvl8pPr>
            <a:lvl9pPr marL="4114800" lvl="8" indent="-317500" algn="l">
              <a:lnSpc>
                <a:spcPct val="115000"/>
              </a:lnSpc>
              <a:spcBef>
                <a:spcPts val="1600"/>
              </a:spcBef>
              <a:spcAft>
                <a:spcPts val="1600"/>
              </a:spcAft>
              <a:buClr>
                <a:srgbClr val="000000"/>
              </a:buClr>
              <a:buSzPts val="1400"/>
              <a:buChar char="■"/>
              <a:defRPr>
                <a:solidFill>
                  <a:srgbClr val="000000"/>
                </a:solidFill>
              </a:defRPr>
            </a:lvl9pPr>
          </a:lstStyle>
          <a:p>
            <a:endParaRPr/>
          </a:p>
        </p:txBody>
      </p:sp>
      <p:sp>
        <p:nvSpPr>
          <p:cNvPr id="35" name="Google Shape;35;p31"/>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osquitoes Black">
  <p:cSld name="TITLE_AND_BODY_1_2">
    <p:bg>
      <p:bgPr>
        <a:solidFill>
          <a:srgbClr val="000000"/>
        </a:solidFill>
        <a:effectLst/>
      </p:bgPr>
    </p:bg>
    <p:spTree>
      <p:nvGrpSpPr>
        <p:cNvPr id="1" name="Shape 36"/>
        <p:cNvGrpSpPr/>
        <p:nvPr/>
      </p:nvGrpSpPr>
      <p:grpSpPr>
        <a:xfrm>
          <a:off x="0" y="0"/>
          <a:ext cx="0" cy="0"/>
          <a:chOff x="0" y="0"/>
          <a:chExt cx="0" cy="0"/>
        </a:xfrm>
      </p:grpSpPr>
      <p:sp>
        <p:nvSpPr>
          <p:cNvPr id="37" name="Google Shape;37;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2800"/>
              <a:buNone/>
              <a:defRPr>
                <a:solidFill>
                  <a:schemeClr val="l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lt2"/>
              </a:buClr>
              <a:buSzPts val="1800"/>
              <a:buChar char="●"/>
              <a:defRPr>
                <a:solidFill>
                  <a:schemeClr val="lt2"/>
                </a:solidFill>
              </a:defRPr>
            </a:lvl1pPr>
            <a:lvl2pPr marL="914400" lvl="1" indent="-317500" algn="l">
              <a:lnSpc>
                <a:spcPct val="115000"/>
              </a:lnSpc>
              <a:spcBef>
                <a:spcPts val="1600"/>
              </a:spcBef>
              <a:spcAft>
                <a:spcPts val="0"/>
              </a:spcAft>
              <a:buClr>
                <a:schemeClr val="lt2"/>
              </a:buClr>
              <a:buSzPts val="1400"/>
              <a:buChar char="○"/>
              <a:defRPr>
                <a:solidFill>
                  <a:schemeClr val="lt2"/>
                </a:solidFill>
              </a:defRPr>
            </a:lvl2pPr>
            <a:lvl3pPr marL="1371600" lvl="2" indent="-317500" algn="l">
              <a:lnSpc>
                <a:spcPct val="115000"/>
              </a:lnSpc>
              <a:spcBef>
                <a:spcPts val="1600"/>
              </a:spcBef>
              <a:spcAft>
                <a:spcPts val="0"/>
              </a:spcAft>
              <a:buClr>
                <a:schemeClr val="lt2"/>
              </a:buClr>
              <a:buSzPts val="1400"/>
              <a:buChar char="■"/>
              <a:defRPr>
                <a:solidFill>
                  <a:schemeClr val="lt2"/>
                </a:solidFill>
              </a:defRPr>
            </a:lvl3pPr>
            <a:lvl4pPr marL="1828800" lvl="3" indent="-317500" algn="l">
              <a:lnSpc>
                <a:spcPct val="115000"/>
              </a:lnSpc>
              <a:spcBef>
                <a:spcPts val="1600"/>
              </a:spcBef>
              <a:spcAft>
                <a:spcPts val="0"/>
              </a:spcAft>
              <a:buClr>
                <a:schemeClr val="lt2"/>
              </a:buClr>
              <a:buSzPts val="1400"/>
              <a:buChar char="●"/>
              <a:defRPr>
                <a:solidFill>
                  <a:schemeClr val="lt2"/>
                </a:solidFill>
              </a:defRPr>
            </a:lvl4pPr>
            <a:lvl5pPr marL="2286000" lvl="4" indent="-317500" algn="l">
              <a:lnSpc>
                <a:spcPct val="115000"/>
              </a:lnSpc>
              <a:spcBef>
                <a:spcPts val="1600"/>
              </a:spcBef>
              <a:spcAft>
                <a:spcPts val="0"/>
              </a:spcAft>
              <a:buClr>
                <a:schemeClr val="lt2"/>
              </a:buClr>
              <a:buSzPts val="1400"/>
              <a:buChar char="○"/>
              <a:defRPr>
                <a:solidFill>
                  <a:schemeClr val="lt2"/>
                </a:solidFill>
              </a:defRPr>
            </a:lvl5pPr>
            <a:lvl6pPr marL="2743200" lvl="5" indent="-317500" algn="l">
              <a:lnSpc>
                <a:spcPct val="115000"/>
              </a:lnSpc>
              <a:spcBef>
                <a:spcPts val="1600"/>
              </a:spcBef>
              <a:spcAft>
                <a:spcPts val="0"/>
              </a:spcAft>
              <a:buClr>
                <a:schemeClr val="lt2"/>
              </a:buClr>
              <a:buSzPts val="1400"/>
              <a:buChar char="■"/>
              <a:defRPr>
                <a:solidFill>
                  <a:schemeClr val="lt2"/>
                </a:solidFill>
              </a:defRPr>
            </a:lvl6pPr>
            <a:lvl7pPr marL="3200400" lvl="6" indent="-317500" algn="l">
              <a:lnSpc>
                <a:spcPct val="115000"/>
              </a:lnSpc>
              <a:spcBef>
                <a:spcPts val="1600"/>
              </a:spcBef>
              <a:spcAft>
                <a:spcPts val="0"/>
              </a:spcAft>
              <a:buClr>
                <a:schemeClr val="lt2"/>
              </a:buClr>
              <a:buSzPts val="1400"/>
              <a:buChar char="●"/>
              <a:defRPr>
                <a:solidFill>
                  <a:schemeClr val="lt2"/>
                </a:solidFill>
              </a:defRPr>
            </a:lvl7pPr>
            <a:lvl8pPr marL="3657600" lvl="7" indent="-317500" algn="l">
              <a:lnSpc>
                <a:spcPct val="115000"/>
              </a:lnSpc>
              <a:spcBef>
                <a:spcPts val="1600"/>
              </a:spcBef>
              <a:spcAft>
                <a:spcPts val="0"/>
              </a:spcAft>
              <a:buClr>
                <a:schemeClr val="lt2"/>
              </a:buClr>
              <a:buSzPts val="1400"/>
              <a:buChar char="○"/>
              <a:defRPr>
                <a:solidFill>
                  <a:schemeClr val="lt2"/>
                </a:solidFill>
              </a:defRPr>
            </a:lvl8pPr>
            <a:lvl9pPr marL="4114800" lvl="8" indent="-317500" algn="l">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39" name="Google Shape;39;p32"/>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osquitoes White">
  <p:cSld name="TITLE_AND_BODY_1_1_2">
    <p:bg>
      <p:bgPr>
        <a:solidFill>
          <a:schemeClr val="lt1"/>
        </a:solidFill>
        <a:effectLst/>
      </p:bgPr>
    </p:bg>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800"/>
              <a:buNone/>
              <a:defRPr>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2"/>
              </a:buClr>
              <a:buSzPts val="1800"/>
              <a:buChar char="●"/>
              <a:defRPr>
                <a:solidFill>
                  <a:schemeClr val="dk2"/>
                </a:solidFill>
              </a:defRPr>
            </a:lvl1pPr>
            <a:lvl2pPr marL="914400" lvl="1" indent="-317500" algn="l">
              <a:lnSpc>
                <a:spcPct val="115000"/>
              </a:lnSpc>
              <a:spcBef>
                <a:spcPts val="1600"/>
              </a:spcBef>
              <a:spcAft>
                <a:spcPts val="0"/>
              </a:spcAft>
              <a:buClr>
                <a:schemeClr val="dk2"/>
              </a:buClr>
              <a:buSzPts val="1400"/>
              <a:buChar char="○"/>
              <a:defRPr>
                <a:solidFill>
                  <a:schemeClr val="dk2"/>
                </a:solidFill>
              </a:defRPr>
            </a:lvl2pPr>
            <a:lvl3pPr marL="1371600" lvl="2" indent="-317500" algn="l">
              <a:lnSpc>
                <a:spcPct val="115000"/>
              </a:lnSpc>
              <a:spcBef>
                <a:spcPts val="1600"/>
              </a:spcBef>
              <a:spcAft>
                <a:spcPts val="0"/>
              </a:spcAft>
              <a:buClr>
                <a:schemeClr val="dk2"/>
              </a:buClr>
              <a:buSzPts val="1400"/>
              <a:buChar char="■"/>
              <a:defRPr>
                <a:solidFill>
                  <a:schemeClr val="dk2"/>
                </a:solidFill>
              </a:defRPr>
            </a:lvl3pPr>
            <a:lvl4pPr marL="1828800" lvl="3" indent="-317500" algn="l">
              <a:lnSpc>
                <a:spcPct val="115000"/>
              </a:lnSpc>
              <a:spcBef>
                <a:spcPts val="1600"/>
              </a:spcBef>
              <a:spcAft>
                <a:spcPts val="0"/>
              </a:spcAft>
              <a:buClr>
                <a:schemeClr val="dk2"/>
              </a:buClr>
              <a:buSzPts val="1400"/>
              <a:buChar char="●"/>
              <a:defRPr>
                <a:solidFill>
                  <a:schemeClr val="dk2"/>
                </a:solidFill>
              </a:defRPr>
            </a:lvl4pPr>
            <a:lvl5pPr marL="2286000" lvl="4" indent="-317500" algn="l">
              <a:lnSpc>
                <a:spcPct val="115000"/>
              </a:lnSpc>
              <a:spcBef>
                <a:spcPts val="1600"/>
              </a:spcBef>
              <a:spcAft>
                <a:spcPts val="0"/>
              </a:spcAft>
              <a:buClr>
                <a:schemeClr val="dk2"/>
              </a:buClr>
              <a:buSzPts val="1400"/>
              <a:buChar char="○"/>
              <a:defRPr>
                <a:solidFill>
                  <a:schemeClr val="dk2"/>
                </a:solidFill>
              </a:defRPr>
            </a:lvl5pPr>
            <a:lvl6pPr marL="2743200" lvl="5" indent="-317500" algn="l">
              <a:lnSpc>
                <a:spcPct val="115000"/>
              </a:lnSpc>
              <a:spcBef>
                <a:spcPts val="1600"/>
              </a:spcBef>
              <a:spcAft>
                <a:spcPts val="0"/>
              </a:spcAft>
              <a:buClr>
                <a:schemeClr val="dk2"/>
              </a:buClr>
              <a:buSzPts val="1400"/>
              <a:buChar char="■"/>
              <a:defRPr>
                <a:solidFill>
                  <a:schemeClr val="dk2"/>
                </a:solidFill>
              </a:defRPr>
            </a:lvl6pPr>
            <a:lvl7pPr marL="3200400" lvl="6" indent="-317500" algn="l">
              <a:lnSpc>
                <a:spcPct val="115000"/>
              </a:lnSpc>
              <a:spcBef>
                <a:spcPts val="1600"/>
              </a:spcBef>
              <a:spcAft>
                <a:spcPts val="0"/>
              </a:spcAft>
              <a:buClr>
                <a:schemeClr val="dk2"/>
              </a:buClr>
              <a:buSzPts val="1400"/>
              <a:buChar char="●"/>
              <a:defRPr>
                <a:solidFill>
                  <a:schemeClr val="dk2"/>
                </a:solidFill>
              </a:defRPr>
            </a:lvl7pPr>
            <a:lvl8pPr marL="3657600" lvl="7" indent="-317500" algn="l">
              <a:lnSpc>
                <a:spcPct val="115000"/>
              </a:lnSpc>
              <a:spcBef>
                <a:spcPts val="1600"/>
              </a:spcBef>
              <a:spcAft>
                <a:spcPts val="0"/>
              </a:spcAft>
              <a:buClr>
                <a:schemeClr val="dk2"/>
              </a:buClr>
              <a:buSzPts val="1400"/>
              <a:buChar char="○"/>
              <a:defRPr>
                <a:solidFill>
                  <a:schemeClr val="dk2"/>
                </a:solidFill>
              </a:defRPr>
            </a:lvl8pPr>
            <a:lvl9pPr marL="4114800" lvl="8" indent="-317500" algn="l">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43" name="Google Shape;43;p33"/>
          <p:cNvSpPr txBox="1">
            <a:spLocks noGrp="1"/>
          </p:cNvSpPr>
          <p:nvPr>
            <p:ph type="sldNum" idx="12"/>
          </p:nvPr>
        </p:nvSpPr>
        <p:spPr>
          <a:xfrm>
            <a:off x="8719427" y="4739425"/>
            <a:ext cx="3780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Oswald"/>
              <a:buNone/>
              <a:defRPr sz="2800" b="0"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Helvetica Neue"/>
              <a:buChar char="●"/>
              <a:defRPr sz="1800" b="0" i="0" u="none" strike="noStrike" cap="none">
                <a:solidFill>
                  <a:srgbClr val="FFFFFF"/>
                </a:solidFill>
                <a:latin typeface="Helvetica Neue"/>
                <a:ea typeface="Helvetica Neue"/>
                <a:cs typeface="Helvetica Neue"/>
                <a:sym typeface="Helvetica Neue"/>
              </a:defRPr>
            </a:lvl1pPr>
            <a:lvl2pPr marL="914400" marR="0" lvl="1"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2pPr>
            <a:lvl3pPr marL="1371600" marR="0" lvl="2"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3pPr>
            <a:lvl4pPr marL="1828800" marR="0" lvl="3"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4pPr>
            <a:lvl5pPr marL="2286000" marR="0" lvl="4"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5pPr>
            <a:lvl6pPr marL="2743200" marR="0" lvl="5"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6pPr>
            <a:lvl7pPr marL="3200400" marR="0" lvl="6"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7pPr>
            <a:lvl8pPr marL="3657600" marR="0" lvl="7" indent="-317500" algn="l" rtl="0">
              <a:lnSpc>
                <a:spcPct val="115000"/>
              </a:lnSpc>
              <a:spcBef>
                <a:spcPts val="1600"/>
              </a:spcBef>
              <a:spcAft>
                <a:spcPts val="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8pPr>
            <a:lvl9pPr marL="4114800" marR="0" lvl="8" indent="-317500" algn="l" rtl="0">
              <a:lnSpc>
                <a:spcPct val="115000"/>
              </a:lnSpc>
              <a:spcBef>
                <a:spcPts val="1600"/>
              </a:spcBef>
              <a:spcAft>
                <a:spcPts val="1600"/>
              </a:spcAft>
              <a:buClr>
                <a:srgbClr val="FFFFFF"/>
              </a:buClr>
              <a:buSzPts val="1400"/>
              <a:buFont typeface="Helvetica Neue"/>
              <a:buChar char="■"/>
              <a:defRPr sz="1400" b="0" i="0" u="none" strike="noStrike" cap="none">
                <a:solidFill>
                  <a:srgbClr val="FFFFFF"/>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s://bit.ly/HabitatsHideoutsGuid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bit.ly/MosquitoHabitatSurve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observer.globe.gov/" TargetMode="Externa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vis.globe.gov/mosquitohabita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drive.google.com/file/d/14HW89t8Ei6vBDUGSaByG341YSqwayyta/view"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youtu.be/YobgJJmN7YA?t=905" TargetMode="Externa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CupKTlql1vc"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youtu.be/YobgJJmN7YA?t=1055" TargetMode="Externa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hyperlink" Target="https://go.usa.gov/xtEPV"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bPBomfbLpWY"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go.nasa.gov/3aGgU1S" TargetMode="Externa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scistarter.com/girlscouts/volunteer/land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it.ly/MosquitoHabitatSurve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hyperlink" Target="https://observer.globe.gov/about/get-the-app" TargetMode="External"/><Relationship Id="rId7" Type="http://schemas.openxmlformats.org/officeDocument/2006/relationships/hyperlink" Target="https://www.globe.gov/globe-community/globe-teams"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youtu.be/Jh_chDc_HCE" TargetMode="External"/><Relationship Id="rId5" Type="http://schemas.openxmlformats.org/officeDocument/2006/relationships/hyperlink" Target="https://worldview.earthdata.nasa.gov/" TargetMode="External"/><Relationship Id="rId4" Type="http://schemas.openxmlformats.org/officeDocument/2006/relationships/hyperlink" Target="https://vis.globe.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74W1e50TuJ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http://www.youtube.com/watch?v=yLKo5l-MUf4" TargetMode="Externa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wxax878k_-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2" name="Title 1">
            <a:extLst>
              <a:ext uri="{FF2B5EF4-FFF2-40B4-BE49-F238E27FC236}">
                <a16:creationId xmlns:a16="http://schemas.microsoft.com/office/drawing/2014/main" id="{19F175CC-06B4-9845-A507-F287FBA6454A}"/>
              </a:ext>
            </a:extLst>
          </p:cNvPr>
          <p:cNvSpPr>
            <a:spLocks noGrp="1"/>
          </p:cNvSpPr>
          <p:nvPr>
            <p:ph type="ctrTitle"/>
          </p:nvPr>
        </p:nvSpPr>
        <p:spPr>
          <a:xfrm>
            <a:off x="2672825" y="4112382"/>
            <a:ext cx="6636000" cy="801300"/>
          </a:xfrm>
        </p:spPr>
        <p:txBody>
          <a:bodyPr/>
          <a:lstStyle/>
          <a:p>
            <a:r>
              <a:rPr lang="en-US" sz="4000" dirty="0">
                <a:latin typeface="DIN Condensed" pitchFamily="2" charset="0"/>
              </a:rPr>
              <a:t>Girl Scouts and GLOBE Observer</a:t>
            </a:r>
          </a:p>
        </p:txBody>
      </p:sp>
      <p:pic>
        <p:nvPicPr>
          <p:cNvPr id="113" name="GS Logo" descr="Girl scout logo"/>
          <p:cNvPicPr preferRelativeResize="0"/>
          <p:nvPr/>
        </p:nvPicPr>
        <p:blipFill rotWithShape="1">
          <a:blip r:embed="rId3">
            <a:alphaModFix/>
          </a:blip>
          <a:srcRect/>
          <a:stretch/>
        </p:blipFill>
        <p:spPr>
          <a:xfrm>
            <a:off x="1199037" y="233575"/>
            <a:ext cx="1338774" cy="1263576"/>
          </a:xfrm>
          <a:prstGeom prst="rect">
            <a:avLst/>
          </a:prstGeom>
          <a:noFill/>
          <a:ln>
            <a:noFill/>
          </a:ln>
        </p:spPr>
      </p:pic>
      <p:sp>
        <p:nvSpPr>
          <p:cNvPr id="118" name="And"/>
          <p:cNvSpPr txBox="1"/>
          <p:nvPr/>
        </p:nvSpPr>
        <p:spPr>
          <a:xfrm>
            <a:off x="2385400" y="1117150"/>
            <a:ext cx="5475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b="1" i="0" u="none" strike="noStrike" cap="none">
                <a:solidFill>
                  <a:srgbClr val="38761D"/>
                </a:solidFill>
                <a:latin typeface="Helvetica Neue"/>
                <a:ea typeface="Helvetica Neue"/>
                <a:cs typeface="Helvetica Neue"/>
                <a:sym typeface="Helvetica Neue"/>
              </a:rPr>
              <a:t>&amp;</a:t>
            </a:r>
            <a:endParaRPr sz="4500" b="1" i="0" u="none" strike="noStrike" cap="none">
              <a:solidFill>
                <a:srgbClr val="38761D"/>
              </a:solidFill>
              <a:latin typeface="Helvetica Neue"/>
              <a:ea typeface="Helvetica Neue"/>
              <a:cs typeface="Helvetica Neue"/>
              <a:sym typeface="Helvetica Neue"/>
            </a:endParaRPr>
          </a:p>
        </p:txBody>
      </p:sp>
      <p:pic>
        <p:nvPicPr>
          <p:cNvPr id="114" name="GO Logo" descr="GLOBE Observer logo"/>
          <p:cNvPicPr preferRelativeResize="0"/>
          <p:nvPr/>
        </p:nvPicPr>
        <p:blipFill rotWithShape="1">
          <a:blip r:embed="rId4">
            <a:alphaModFix/>
          </a:blip>
          <a:srcRect/>
          <a:stretch/>
        </p:blipFill>
        <p:spPr>
          <a:xfrm>
            <a:off x="697650" y="1697975"/>
            <a:ext cx="2341550" cy="985000"/>
          </a:xfrm>
          <a:prstGeom prst="rect">
            <a:avLst/>
          </a:prstGeom>
          <a:noFill/>
          <a:ln>
            <a:noFill/>
          </a:ln>
        </p:spPr>
      </p:pic>
      <p:pic>
        <p:nvPicPr>
          <p:cNvPr id="117" name="App Screen" descr="Home screen of the GLOBE Observer app"/>
          <p:cNvPicPr preferRelativeResize="0">
            <a:picLocks noChangeAspect="1"/>
          </p:cNvPicPr>
          <p:nvPr/>
        </p:nvPicPr>
        <p:blipFill rotWithShape="1">
          <a:blip r:embed="rId5">
            <a:alphaModFix/>
          </a:blip>
          <a:srcRect/>
          <a:stretch/>
        </p:blipFill>
        <p:spPr>
          <a:xfrm>
            <a:off x="3885709" y="230875"/>
            <a:ext cx="1372581" cy="3777052"/>
          </a:xfrm>
          <a:prstGeom prst="rect">
            <a:avLst/>
          </a:prstGeom>
          <a:noFill/>
          <a:ln>
            <a:noFill/>
          </a:ln>
        </p:spPr>
      </p:pic>
      <p:pic>
        <p:nvPicPr>
          <p:cNvPr id="116" name="Take Action" descr="Take Action patch"/>
          <p:cNvPicPr preferRelativeResize="0"/>
          <p:nvPr/>
        </p:nvPicPr>
        <p:blipFill rotWithShape="1">
          <a:blip r:embed="rId6">
            <a:alphaModFix/>
          </a:blip>
          <a:srcRect/>
          <a:stretch/>
        </p:blipFill>
        <p:spPr>
          <a:xfrm>
            <a:off x="5990825" y="262625"/>
            <a:ext cx="1371575" cy="1371575"/>
          </a:xfrm>
          <a:prstGeom prst="rect">
            <a:avLst/>
          </a:prstGeom>
          <a:noFill/>
          <a:ln>
            <a:noFill/>
          </a:ln>
        </p:spPr>
      </p:pic>
      <p:pic>
        <p:nvPicPr>
          <p:cNvPr id="115" name="TLACS" descr="Think Like a Citizen Scientist patch"/>
          <p:cNvPicPr preferRelativeResize="0"/>
          <p:nvPr/>
        </p:nvPicPr>
        <p:blipFill rotWithShape="1">
          <a:blip r:embed="rId7">
            <a:alphaModFix/>
          </a:blip>
          <a:srcRect/>
          <a:stretch/>
        </p:blipFill>
        <p:spPr>
          <a:xfrm>
            <a:off x="7286200" y="338825"/>
            <a:ext cx="1371575" cy="1371575"/>
          </a:xfrm>
          <a:prstGeom prst="rect">
            <a:avLst/>
          </a:prstGeom>
          <a:noFill/>
          <a:ln>
            <a:noFill/>
          </a:ln>
        </p:spPr>
      </p:pic>
      <p:pic>
        <p:nvPicPr>
          <p:cNvPr id="119" name="SciStarter Screenshot" descr="SciStarter project page for GLOBE Mosquito Habitat Mapper"/>
          <p:cNvPicPr preferRelativeResize="0"/>
          <p:nvPr/>
        </p:nvPicPr>
        <p:blipFill rotWithShape="1">
          <a:blip r:embed="rId8">
            <a:alphaModFix/>
          </a:blip>
          <a:srcRect/>
          <a:stretch/>
        </p:blipFill>
        <p:spPr>
          <a:xfrm>
            <a:off x="6181916" y="1672300"/>
            <a:ext cx="2360968" cy="2271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Title"/>
          <p:cNvSpPr txBox="1">
            <a:spLocks noGrp="1"/>
          </p:cNvSpPr>
          <p:nvPr>
            <p:ph type="title"/>
          </p:nvPr>
        </p:nvSpPr>
        <p:spPr>
          <a:xfrm>
            <a:off x="311700" y="234871"/>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dirty="0">
                <a:latin typeface="DIN Condensed" pitchFamily="2" charset="0"/>
              </a:rPr>
              <a:t>Observation: Mosquito Habitats and Hideouts (Your turn!)</a:t>
            </a:r>
            <a:endParaRPr sz="3200" dirty="0">
              <a:latin typeface="DIN Condensed" pitchFamily="2" charset="0"/>
            </a:endParaRPr>
          </a:p>
        </p:txBody>
      </p:sp>
      <p:sp>
        <p:nvSpPr>
          <p:cNvPr id="207" name="Text"/>
          <p:cNvSpPr txBox="1">
            <a:spLocks noGrp="1"/>
          </p:cNvSpPr>
          <p:nvPr>
            <p:ph type="body" idx="1"/>
          </p:nvPr>
        </p:nvSpPr>
        <p:spPr>
          <a:xfrm>
            <a:off x="311700" y="1017725"/>
            <a:ext cx="5059200" cy="75565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dirty="0"/>
              <a:t>You can do this on your own if you can go outside with an adult.</a:t>
            </a:r>
            <a:endParaRPr dirty="0"/>
          </a:p>
        </p:txBody>
      </p:sp>
      <p:sp>
        <p:nvSpPr>
          <p:cNvPr id="208" name="List"/>
          <p:cNvSpPr txBox="1"/>
          <p:nvPr/>
        </p:nvSpPr>
        <p:spPr>
          <a:xfrm>
            <a:off x="258225" y="1664625"/>
            <a:ext cx="4117200" cy="1262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lt1"/>
              </a:buClr>
              <a:buSzPts val="1400"/>
              <a:buFont typeface="Helvetica Neue"/>
              <a:buAutoNum type="arabicPeriod"/>
            </a:pPr>
            <a:r>
              <a:rPr lang="en" sz="1400" b="0" i="0" u="sng" strike="noStrike" cap="none" dirty="0">
                <a:solidFill>
                  <a:schemeClr val="accent1"/>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Bingo card</a:t>
            </a:r>
            <a:r>
              <a:rPr lang="en" sz="1400" b="0" i="0" u="none" strike="noStrike" cap="none" dirty="0">
                <a:solidFill>
                  <a:schemeClr val="lt1"/>
                </a:solidFill>
                <a:latin typeface="Helvetica Neue"/>
                <a:ea typeface="Helvetica Neue"/>
                <a:cs typeface="Helvetica Neue"/>
                <a:sym typeface="Helvetica Neue"/>
              </a:rPr>
              <a:t>  Mosquito Habitats and Hideouts scavenger hunt: check off any mosquito habitats when you find them. </a:t>
            </a:r>
            <a:endParaRPr sz="1400" b="0" i="0" u="none" strike="noStrike" cap="none" dirty="0">
              <a:solidFill>
                <a:schemeClr val="lt1"/>
              </a:solidFill>
              <a:latin typeface="Helvetica Neue"/>
              <a:ea typeface="Helvetica Neue"/>
              <a:cs typeface="Helvetica Neue"/>
              <a:sym typeface="Helvetica Neue"/>
            </a:endParaRPr>
          </a:p>
          <a:p>
            <a:pPr marL="457200" marR="0" lvl="0" indent="-317500" algn="l" rtl="0">
              <a:lnSpc>
                <a:spcPct val="100000"/>
              </a:lnSpc>
              <a:spcBef>
                <a:spcPts val="0"/>
              </a:spcBef>
              <a:spcAft>
                <a:spcPts val="0"/>
              </a:spcAft>
              <a:buClr>
                <a:schemeClr val="lt1"/>
              </a:buClr>
              <a:buSzPts val="1400"/>
              <a:buFont typeface="Helvetica Neue"/>
              <a:buAutoNum type="arabicPeriod"/>
            </a:pPr>
            <a:r>
              <a:rPr lang="en" sz="1400" b="0" i="0" u="sng" strike="noStrike" cap="none" dirty="0">
                <a:solidFill>
                  <a:schemeClr val="accent1"/>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Mosquito Habitat Survey</a:t>
            </a:r>
            <a:r>
              <a:rPr lang="en" sz="1400" b="0" i="0" u="none" strike="noStrike" cap="none" dirty="0">
                <a:solidFill>
                  <a:schemeClr val="accent1"/>
                </a:solidFill>
                <a:latin typeface="Helvetica Neue"/>
                <a:ea typeface="Helvetica Neue"/>
                <a:cs typeface="Helvetica Neue"/>
                <a:sym typeface="Helvetica Neue"/>
              </a:rPr>
              <a:t>:</a:t>
            </a:r>
            <a:r>
              <a:rPr lang="en" sz="1400" b="0" i="0" u="none" strike="noStrike" cap="none" dirty="0">
                <a:solidFill>
                  <a:schemeClr val="lt1"/>
                </a:solidFill>
                <a:latin typeface="Helvetica Neue"/>
                <a:ea typeface="Helvetica Neue"/>
                <a:cs typeface="Helvetica Neue"/>
                <a:sym typeface="Helvetica Neue"/>
              </a:rPr>
              <a:t> identify any larvae, pupa, or mosquitos that are present.</a:t>
            </a:r>
            <a:endParaRPr sz="1400" b="0" i="0" u="none" strike="noStrike" cap="none" dirty="0">
              <a:solidFill>
                <a:schemeClr val="lt1"/>
              </a:solidFill>
              <a:latin typeface="Helvetica Neue"/>
              <a:ea typeface="Helvetica Neue"/>
              <a:cs typeface="Helvetica Neue"/>
              <a:sym typeface="Helvetica Neue"/>
            </a:endParaRPr>
          </a:p>
        </p:txBody>
      </p:sp>
      <p:pic>
        <p:nvPicPr>
          <p:cNvPr id="209" name="Survey" descr="The top part of the Mosquito Habitat Survey form, giving tips for how to fill out your data."/>
          <p:cNvPicPr preferRelativeResize="0"/>
          <p:nvPr/>
        </p:nvPicPr>
        <p:blipFill rotWithShape="1">
          <a:blip r:embed="rId5">
            <a:alphaModFix/>
          </a:blip>
          <a:srcRect/>
          <a:stretch/>
        </p:blipFill>
        <p:spPr>
          <a:xfrm>
            <a:off x="454725" y="2926733"/>
            <a:ext cx="4117274" cy="2073017"/>
          </a:xfrm>
          <a:prstGeom prst="rect">
            <a:avLst/>
          </a:prstGeom>
          <a:noFill/>
          <a:ln w="19050" cap="flat" cmpd="sng">
            <a:solidFill>
              <a:schemeClr val="lt2"/>
            </a:solidFill>
            <a:prstDash val="solid"/>
            <a:round/>
            <a:headEnd type="none" w="sm" len="sm"/>
            <a:tailEnd type="none" w="sm" len="sm"/>
          </a:ln>
        </p:spPr>
      </p:pic>
      <p:pic>
        <p:nvPicPr>
          <p:cNvPr id="210" name="MH Cards" descr="The Mosquito Habitats and Hideouts cards, showing various possible mosquito habitats."/>
          <p:cNvPicPr preferRelativeResize="0"/>
          <p:nvPr/>
        </p:nvPicPr>
        <p:blipFill rotWithShape="1">
          <a:blip r:embed="rId6">
            <a:alphaModFix/>
          </a:blip>
          <a:srcRect/>
          <a:stretch/>
        </p:blipFill>
        <p:spPr>
          <a:xfrm>
            <a:off x="5498071" y="1093925"/>
            <a:ext cx="3012454" cy="3905850"/>
          </a:xfrm>
          <a:prstGeom prst="rect">
            <a:avLst/>
          </a:prstGeom>
          <a:noFill/>
          <a:ln w="19050" cap="flat" cmpd="sng">
            <a:solidFill>
              <a:schemeClr val="lt2"/>
            </a:solidFill>
            <a:prstDash val="solid"/>
            <a:round/>
            <a:headEnd type="none" w="sm" len="sm"/>
            <a:tailEnd type="none" w="sm" len="sm"/>
          </a:ln>
        </p:spPr>
      </p:pic>
      <p:sp>
        <p:nvSpPr>
          <p:cNvPr id="211" name="Arrow">
            <a:extLst>
              <a:ext uri="{C183D7F6-B498-43B3-948B-1728B52AA6E4}">
                <adec:decorative xmlns:adec="http://schemas.microsoft.com/office/drawing/2017/decorative" val="1"/>
              </a:ext>
            </a:extLst>
          </p:cNvPr>
          <p:cNvSpPr/>
          <p:nvPr/>
        </p:nvSpPr>
        <p:spPr>
          <a:xfrm rot="5400000">
            <a:off x="4356875" y="2365825"/>
            <a:ext cx="841800" cy="977100"/>
          </a:xfrm>
          <a:prstGeom prst="uturnArrow">
            <a:avLst>
              <a:gd name="adj1" fmla="val 23361"/>
              <a:gd name="adj2" fmla="val 25000"/>
              <a:gd name="adj3" fmla="val 31635"/>
              <a:gd name="adj4" fmla="val 41727"/>
              <a:gd name="adj5" fmla="val 64771"/>
            </a:avLst>
          </a:prstGeom>
          <a:solidFill>
            <a:schemeClr val="lt2"/>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Arrow">
            <a:extLst>
              <a:ext uri="{C183D7F6-B498-43B3-948B-1728B52AA6E4}">
                <adec:decorative xmlns:adec="http://schemas.microsoft.com/office/drawing/2017/decorative" val="1"/>
              </a:ext>
            </a:extLst>
          </p:cNvPr>
          <p:cNvSpPr/>
          <p:nvPr/>
        </p:nvSpPr>
        <p:spPr>
          <a:xfrm>
            <a:off x="4043400" y="1664625"/>
            <a:ext cx="1327500" cy="381000"/>
          </a:xfrm>
          <a:prstGeom prst="rightArrow">
            <a:avLst>
              <a:gd name="adj1" fmla="val 50000"/>
              <a:gd name="adj2" fmla="val 50000"/>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Title"/>
          <p:cNvSpPr txBox="1">
            <a:spLocks noGrp="1"/>
          </p:cNvSpPr>
          <p:nvPr>
            <p:ph type="ctrTitle"/>
          </p:nvPr>
        </p:nvSpPr>
        <p:spPr>
          <a:xfrm>
            <a:off x="687425" y="6553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5400" dirty="0">
                <a:solidFill>
                  <a:schemeClr val="dk1"/>
                </a:solidFill>
                <a:latin typeface="DIN Condensed" pitchFamily="2" charset="0"/>
              </a:rPr>
              <a:t>What does a Scientist Do? </a:t>
            </a:r>
            <a:r>
              <a:rPr lang="en" sz="5400" dirty="0">
                <a:solidFill>
                  <a:schemeClr val="bg1"/>
                </a:solidFill>
                <a:latin typeface="DIN Condensed" pitchFamily="2" charset="0"/>
              </a:rPr>
              <a:t>1</a:t>
            </a:r>
            <a:endParaRPr sz="5400" dirty="0">
              <a:solidFill>
                <a:schemeClr val="bg1"/>
              </a:solidFill>
              <a:latin typeface="DIN Condensed" pitchFamily="2" charset="0"/>
            </a:endParaRPr>
          </a:p>
        </p:txBody>
      </p:sp>
      <p:pic>
        <p:nvPicPr>
          <p:cNvPr id="218" name="Image" descr="Three girls crowded around a microscope, with one of them looking into the eyepiece."/>
          <p:cNvPicPr preferRelativeResize="0"/>
          <p:nvPr/>
        </p:nvPicPr>
        <p:blipFill>
          <a:blip r:embed="rId3">
            <a:alphaModFix/>
          </a:blip>
          <a:stretch>
            <a:fillRect/>
          </a:stretch>
        </p:blipFill>
        <p:spPr>
          <a:xfrm>
            <a:off x="3780950" y="2116625"/>
            <a:ext cx="4301891" cy="2867227"/>
          </a:xfrm>
          <a:prstGeom prst="rect">
            <a:avLst/>
          </a:prstGeom>
          <a:noFill/>
          <a:ln w="19050" cap="flat" cmpd="sng">
            <a:solidFill>
              <a:schemeClr val="accent3"/>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Title"/>
          <p:cNvSpPr txBox="1">
            <a:spLocks noGrp="1"/>
          </p:cNvSpPr>
          <p:nvPr>
            <p:ph type="ctrTitle"/>
          </p:nvPr>
        </p:nvSpPr>
        <p:spPr>
          <a:xfrm>
            <a:off x="832775" y="1554425"/>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5400" dirty="0">
                <a:solidFill>
                  <a:schemeClr val="dk1"/>
                </a:solidFill>
                <a:latin typeface="DIN Condensed" pitchFamily="2" charset="0"/>
              </a:rPr>
              <a:t>What does a Scientist Do? </a:t>
            </a:r>
            <a:r>
              <a:rPr lang="en" sz="5400" dirty="0">
                <a:solidFill>
                  <a:schemeClr val="bg1"/>
                </a:solidFill>
                <a:latin typeface="DIN Condensed" pitchFamily="2" charset="0"/>
              </a:rPr>
              <a:t>2</a:t>
            </a:r>
            <a:endParaRPr sz="5400" dirty="0">
              <a:solidFill>
                <a:schemeClr val="bg1"/>
              </a:solidFill>
              <a:latin typeface="DIN Condensed" pitchFamily="2" charset="0"/>
            </a:endParaRPr>
          </a:p>
        </p:txBody>
      </p:sp>
      <p:pic>
        <p:nvPicPr>
          <p:cNvPr id="225" name="Image" descr="Three girls crowded around a microscope, with one of them looking into the eyepiece."/>
          <p:cNvPicPr preferRelativeResize="0"/>
          <p:nvPr/>
        </p:nvPicPr>
        <p:blipFill>
          <a:blip r:embed="rId3">
            <a:alphaModFix/>
          </a:blip>
          <a:stretch>
            <a:fillRect/>
          </a:stretch>
        </p:blipFill>
        <p:spPr>
          <a:xfrm>
            <a:off x="3766250" y="2429800"/>
            <a:ext cx="4301891" cy="2867227"/>
          </a:xfrm>
          <a:prstGeom prst="rect">
            <a:avLst/>
          </a:prstGeom>
          <a:noFill/>
          <a:ln w="19050" cap="flat" cmpd="sng">
            <a:solidFill>
              <a:schemeClr val="accent3"/>
            </a:solidFill>
            <a:prstDash val="solid"/>
            <a:round/>
            <a:headEnd type="none" w="sm" len="sm"/>
            <a:tailEnd type="none" w="sm" len="sm"/>
          </a:ln>
        </p:spPr>
      </p:pic>
      <p:sp>
        <p:nvSpPr>
          <p:cNvPr id="226" name="Pause Box"/>
          <p:cNvSpPr txBox="1"/>
          <p:nvPr/>
        </p:nvSpPr>
        <p:spPr>
          <a:xfrm>
            <a:off x="2983350" y="144050"/>
            <a:ext cx="3177300" cy="1231500"/>
          </a:xfrm>
          <a:prstGeom prst="rect">
            <a:avLst/>
          </a:prstGeom>
          <a:solidFill>
            <a:schemeClr val="dk1"/>
          </a:solidFill>
          <a:ln w="2857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400" b="1">
                <a:solidFill>
                  <a:schemeClr val="lt2"/>
                </a:solidFill>
                <a:latin typeface="Helvetica Neue"/>
                <a:ea typeface="Helvetica Neue"/>
                <a:cs typeface="Helvetica Neue"/>
                <a:sym typeface="Helvetica Neue"/>
              </a:rPr>
              <a:t>II</a:t>
            </a:r>
            <a:endParaRPr sz="5400" b="1">
              <a:solidFill>
                <a:schemeClr val="lt2"/>
              </a:solidFill>
              <a:latin typeface="Helvetica Neue"/>
              <a:ea typeface="Helvetica Neue"/>
              <a:cs typeface="Helvetica Neue"/>
              <a:sym typeface="Helvetica Neue"/>
            </a:endParaRPr>
          </a:p>
          <a:p>
            <a:pPr marL="0" lvl="0" indent="0" algn="ctr" rtl="0">
              <a:spcBef>
                <a:spcPts val="0"/>
              </a:spcBef>
              <a:spcAft>
                <a:spcPts val="0"/>
              </a:spcAft>
              <a:buNone/>
            </a:pPr>
            <a:r>
              <a:rPr lang="en" b="1">
                <a:solidFill>
                  <a:schemeClr val="lt2"/>
                </a:solidFill>
                <a:latin typeface="Helvetica Neue"/>
                <a:ea typeface="Helvetica Neue"/>
                <a:cs typeface="Helvetica Neue"/>
                <a:sym typeface="Helvetica Neue"/>
              </a:rPr>
              <a:t>Press Pause while you discuss.</a:t>
            </a:r>
            <a:endParaRPr b="1">
              <a:solidFill>
                <a:schemeClr val="lt2"/>
              </a:solidFill>
              <a:latin typeface="Helvetica Neue"/>
              <a:ea typeface="Helvetica Neue"/>
              <a:cs typeface="Helvetica Neue"/>
              <a:sym typeface="Helvetica Neue"/>
            </a:endParaRPr>
          </a:p>
        </p:txBody>
      </p:sp>
      <p:sp>
        <p:nvSpPr>
          <p:cNvPr id="227" name="Pause" descr="Pause symbol"/>
          <p:cNvSpPr/>
          <p:nvPr/>
        </p:nvSpPr>
        <p:spPr>
          <a:xfrm>
            <a:off x="4246089" y="307562"/>
            <a:ext cx="666900" cy="6924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Title"/>
          <p:cNvSpPr txBox="1">
            <a:spLocks noGrp="1"/>
          </p:cNvSpPr>
          <p:nvPr>
            <p:ph type="ctrTitle"/>
          </p:nvPr>
        </p:nvSpPr>
        <p:spPr>
          <a:xfrm>
            <a:off x="5030800" y="845875"/>
            <a:ext cx="3530100" cy="1566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5300" dirty="0">
                <a:solidFill>
                  <a:schemeClr val="dk1"/>
                </a:solidFill>
                <a:latin typeface="DIN Condensed" pitchFamily="2" charset="0"/>
              </a:rPr>
              <a:t>What does a Scientist Do? </a:t>
            </a:r>
            <a:r>
              <a:rPr lang="en" sz="5300" dirty="0">
                <a:solidFill>
                  <a:schemeClr val="bg1"/>
                </a:solidFill>
                <a:latin typeface="DIN Condensed" pitchFamily="2" charset="0"/>
              </a:rPr>
              <a:t>3</a:t>
            </a:r>
            <a:endParaRPr sz="5300" dirty="0">
              <a:solidFill>
                <a:schemeClr val="bg1"/>
              </a:solidFill>
              <a:latin typeface="DIN Condensed" pitchFamily="2" charset="0"/>
            </a:endParaRPr>
          </a:p>
        </p:txBody>
      </p:sp>
      <p:pic>
        <p:nvPicPr>
          <p:cNvPr id="233" name="Image" descr="Three girls crowded around a microscope, with one of them looking into the eyepiece."/>
          <p:cNvPicPr preferRelativeResize="0"/>
          <p:nvPr/>
        </p:nvPicPr>
        <p:blipFill>
          <a:blip r:embed="rId3">
            <a:alphaModFix/>
          </a:blip>
          <a:stretch>
            <a:fillRect/>
          </a:stretch>
        </p:blipFill>
        <p:spPr>
          <a:xfrm>
            <a:off x="585427" y="1078975"/>
            <a:ext cx="3530199" cy="2352878"/>
          </a:xfrm>
          <a:prstGeom prst="rect">
            <a:avLst/>
          </a:prstGeom>
          <a:noFill/>
          <a:ln w="19050" cap="flat" cmpd="sng">
            <a:solidFill>
              <a:schemeClr val="accent3"/>
            </a:solidFill>
            <a:prstDash val="solid"/>
            <a:round/>
            <a:headEnd type="none" w="sm" len="sm"/>
            <a:tailEnd type="none" w="sm" len="sm"/>
          </a:ln>
        </p:spPr>
      </p:pic>
      <p:sp>
        <p:nvSpPr>
          <p:cNvPr id="234" name="Text"/>
          <p:cNvSpPr txBox="1"/>
          <p:nvPr/>
        </p:nvSpPr>
        <p:spPr>
          <a:xfrm>
            <a:off x="4904200" y="3515500"/>
            <a:ext cx="3783300" cy="12930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lt1"/>
              </a:buClr>
              <a:buSzPts val="2400"/>
              <a:buFont typeface="Helvetica Neue"/>
              <a:buAutoNum type="arabicPeriod"/>
            </a:pPr>
            <a:r>
              <a:rPr lang="en" sz="2400" dirty="0">
                <a:solidFill>
                  <a:schemeClr val="lt1"/>
                </a:solidFill>
                <a:latin typeface="Helvetica Neue"/>
                <a:ea typeface="Helvetica Neue"/>
                <a:cs typeface="Helvetica Neue"/>
                <a:sym typeface="Helvetica Neue"/>
              </a:rPr>
              <a:t>Observe</a:t>
            </a:r>
            <a:endParaRPr sz="2400" dirty="0">
              <a:solidFill>
                <a:schemeClr val="lt1"/>
              </a:solidFill>
              <a:latin typeface="Helvetica Neue"/>
              <a:ea typeface="Helvetica Neue"/>
              <a:cs typeface="Helvetica Neue"/>
              <a:sym typeface="Helvetica Neue"/>
            </a:endParaRPr>
          </a:p>
          <a:p>
            <a:pPr marL="457200" lvl="0" indent="-381000" algn="l" rtl="0">
              <a:spcBef>
                <a:spcPts val="0"/>
              </a:spcBef>
              <a:spcAft>
                <a:spcPts val="0"/>
              </a:spcAft>
              <a:buClr>
                <a:schemeClr val="lt1"/>
              </a:buClr>
              <a:buSzPts val="2400"/>
              <a:buFont typeface="Helvetica Neue"/>
              <a:buAutoNum type="arabicPeriod"/>
            </a:pPr>
            <a:r>
              <a:rPr lang="en" sz="2400" dirty="0">
                <a:solidFill>
                  <a:schemeClr val="lt1"/>
                </a:solidFill>
                <a:latin typeface="Helvetica Neue"/>
                <a:ea typeface="Helvetica Neue"/>
                <a:cs typeface="Helvetica Neue"/>
                <a:sym typeface="Helvetica Neue"/>
              </a:rPr>
              <a:t>Ask a Question</a:t>
            </a:r>
            <a:endParaRPr sz="2400" dirty="0">
              <a:solidFill>
                <a:schemeClr val="lt1"/>
              </a:solidFill>
              <a:latin typeface="Helvetica Neue"/>
              <a:ea typeface="Helvetica Neue"/>
              <a:cs typeface="Helvetica Neue"/>
              <a:sym typeface="Helvetica Neue"/>
            </a:endParaRPr>
          </a:p>
          <a:p>
            <a:pPr marL="457200" lvl="0" indent="-381000" algn="l" rtl="0">
              <a:spcBef>
                <a:spcPts val="0"/>
              </a:spcBef>
              <a:spcAft>
                <a:spcPts val="0"/>
              </a:spcAft>
              <a:buClr>
                <a:schemeClr val="lt1"/>
              </a:buClr>
              <a:buSzPts val="2400"/>
              <a:buFont typeface="Helvetica Neue"/>
              <a:buAutoNum type="arabicPeriod"/>
            </a:pPr>
            <a:r>
              <a:rPr lang="en" sz="2400" dirty="0">
                <a:solidFill>
                  <a:schemeClr val="lt1"/>
                </a:solidFill>
                <a:latin typeface="Helvetica Neue"/>
                <a:ea typeface="Helvetica Neue"/>
                <a:cs typeface="Helvetica Neue"/>
                <a:sym typeface="Helvetica Neue"/>
              </a:rPr>
              <a:t>Make a Hypothesis</a:t>
            </a:r>
            <a:endParaRPr sz="2400" dirty="0">
              <a:solidFill>
                <a:schemeClr val="l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Title"/>
          <p:cNvSpPr txBox="1">
            <a:spLocks noGrp="1"/>
          </p:cNvSpPr>
          <p:nvPr>
            <p:ph type="ctrTitle"/>
          </p:nvPr>
        </p:nvSpPr>
        <p:spPr>
          <a:xfrm>
            <a:off x="5030800" y="845875"/>
            <a:ext cx="3530100" cy="1566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5400" dirty="0">
                <a:solidFill>
                  <a:schemeClr val="dk1"/>
                </a:solidFill>
                <a:latin typeface="DIN Condensed" pitchFamily="2" charset="0"/>
              </a:rPr>
              <a:t>What does a Scientist Do?</a:t>
            </a:r>
            <a:r>
              <a:rPr lang="en" sz="5400" dirty="0">
                <a:solidFill>
                  <a:schemeClr val="bg1"/>
                </a:solidFill>
                <a:latin typeface="DIN Condensed" pitchFamily="2" charset="0"/>
              </a:rPr>
              <a:t> 4</a:t>
            </a:r>
            <a:endParaRPr sz="5400" dirty="0">
              <a:solidFill>
                <a:schemeClr val="bg1"/>
              </a:solidFill>
              <a:latin typeface="DIN Condensed" pitchFamily="2" charset="0"/>
            </a:endParaRPr>
          </a:p>
        </p:txBody>
      </p:sp>
      <p:pic>
        <p:nvPicPr>
          <p:cNvPr id="240" name="Image" descr="Three girls crowded around a microscope, with one of them looking into the eyepiece."/>
          <p:cNvPicPr preferRelativeResize="0"/>
          <p:nvPr/>
        </p:nvPicPr>
        <p:blipFill>
          <a:blip r:embed="rId3">
            <a:alphaModFix/>
          </a:blip>
          <a:stretch>
            <a:fillRect/>
          </a:stretch>
        </p:blipFill>
        <p:spPr>
          <a:xfrm>
            <a:off x="585427" y="1078975"/>
            <a:ext cx="3530199" cy="2352878"/>
          </a:xfrm>
          <a:prstGeom prst="rect">
            <a:avLst/>
          </a:prstGeom>
          <a:noFill/>
          <a:ln w="19050" cap="flat" cmpd="sng">
            <a:solidFill>
              <a:schemeClr val="accent3"/>
            </a:solidFill>
            <a:prstDash val="solid"/>
            <a:round/>
            <a:headEnd type="none" w="sm" len="sm"/>
            <a:tailEnd type="none" w="sm" len="sm"/>
          </a:ln>
        </p:spPr>
      </p:pic>
      <p:sp>
        <p:nvSpPr>
          <p:cNvPr id="241" name="Text"/>
          <p:cNvSpPr txBox="1"/>
          <p:nvPr/>
        </p:nvSpPr>
        <p:spPr>
          <a:xfrm>
            <a:off x="4904200" y="3085675"/>
            <a:ext cx="3783300" cy="18009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lt1"/>
              </a:buClr>
              <a:buSzPts val="2400"/>
              <a:buFont typeface="Helvetica Neue"/>
              <a:buAutoNum type="arabicPeriod"/>
            </a:pPr>
            <a:r>
              <a:rPr lang="en" sz="2400" dirty="0">
                <a:solidFill>
                  <a:schemeClr val="lt1"/>
                </a:solidFill>
                <a:latin typeface="Helvetica Neue"/>
                <a:ea typeface="Helvetica Neue"/>
                <a:cs typeface="Helvetica Neue"/>
                <a:sym typeface="Helvetica Neue"/>
              </a:rPr>
              <a:t>Observe </a:t>
            </a:r>
            <a:r>
              <a:rPr lang="en" sz="5700" dirty="0">
                <a:solidFill>
                  <a:schemeClr val="lt2"/>
                </a:solidFill>
                <a:latin typeface="Helvetica Neue"/>
                <a:ea typeface="Helvetica Neue"/>
                <a:cs typeface="Helvetica Neue"/>
                <a:sym typeface="Helvetica Neue"/>
              </a:rPr>
              <a:t>✓</a:t>
            </a:r>
            <a:endParaRPr sz="5700" dirty="0">
              <a:solidFill>
                <a:schemeClr val="lt2"/>
              </a:solidFill>
              <a:latin typeface="Helvetica Neue"/>
              <a:ea typeface="Helvetica Neue"/>
              <a:cs typeface="Helvetica Neue"/>
              <a:sym typeface="Helvetica Neue"/>
            </a:endParaRPr>
          </a:p>
          <a:p>
            <a:pPr marL="457200" lvl="0" indent="-381000" algn="l" rtl="0">
              <a:spcBef>
                <a:spcPts val="0"/>
              </a:spcBef>
              <a:spcAft>
                <a:spcPts val="0"/>
              </a:spcAft>
              <a:buClr>
                <a:schemeClr val="lt1"/>
              </a:buClr>
              <a:buSzPts val="2400"/>
              <a:buFont typeface="Helvetica Neue"/>
              <a:buAutoNum type="arabicPeriod"/>
            </a:pPr>
            <a:r>
              <a:rPr lang="en" sz="2400" dirty="0">
                <a:solidFill>
                  <a:schemeClr val="lt1"/>
                </a:solidFill>
                <a:latin typeface="Helvetica Neue"/>
                <a:ea typeface="Helvetica Neue"/>
                <a:cs typeface="Helvetica Neue"/>
                <a:sym typeface="Helvetica Neue"/>
              </a:rPr>
              <a:t>Ask a Question</a:t>
            </a:r>
            <a:endParaRPr sz="2400" dirty="0">
              <a:solidFill>
                <a:schemeClr val="lt1"/>
              </a:solidFill>
              <a:latin typeface="Helvetica Neue"/>
              <a:ea typeface="Helvetica Neue"/>
              <a:cs typeface="Helvetica Neue"/>
              <a:sym typeface="Helvetica Neue"/>
            </a:endParaRPr>
          </a:p>
          <a:p>
            <a:pPr marL="457200" lvl="0" indent="-381000" algn="l" rtl="0">
              <a:spcBef>
                <a:spcPts val="0"/>
              </a:spcBef>
              <a:spcAft>
                <a:spcPts val="0"/>
              </a:spcAft>
              <a:buClr>
                <a:schemeClr val="lt1"/>
              </a:buClr>
              <a:buSzPts val="2400"/>
              <a:buFont typeface="Helvetica Neue"/>
              <a:buAutoNum type="arabicPeriod"/>
            </a:pPr>
            <a:r>
              <a:rPr lang="en" sz="2400" dirty="0">
                <a:solidFill>
                  <a:schemeClr val="lt1"/>
                </a:solidFill>
                <a:latin typeface="Helvetica Neue"/>
                <a:ea typeface="Helvetica Neue"/>
                <a:cs typeface="Helvetica Neue"/>
                <a:sym typeface="Helvetica Neue"/>
              </a:rPr>
              <a:t>Make a Hypothesis</a:t>
            </a:r>
            <a:endParaRPr sz="2400" dirty="0">
              <a:solidFill>
                <a:schemeClr val="lt1"/>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Title"/>
          <p:cNvSpPr txBox="1">
            <a:spLocks noGrp="1"/>
          </p:cNvSpPr>
          <p:nvPr>
            <p:ph type="ctrTitle"/>
          </p:nvPr>
        </p:nvSpPr>
        <p:spPr>
          <a:xfrm>
            <a:off x="2827731" y="3969325"/>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Formulate a Question </a:t>
            </a:r>
            <a:r>
              <a:rPr lang="en" sz="4000" dirty="0">
                <a:solidFill>
                  <a:srgbClr val="8B161A"/>
                </a:solidFill>
                <a:latin typeface="DIN Condensed" pitchFamily="2" charset="0"/>
              </a:rPr>
              <a:t>1</a:t>
            </a:r>
            <a:endParaRPr sz="4000" dirty="0">
              <a:solidFill>
                <a:srgbClr val="8B161A"/>
              </a:solidFill>
              <a:latin typeface="DIN Condensed" pitchFamily="2" charset="0"/>
            </a:endParaRPr>
          </a:p>
        </p:txBody>
      </p:sp>
      <p:sp>
        <p:nvSpPr>
          <p:cNvPr id="247" name="Subtitle"/>
          <p:cNvSpPr txBox="1">
            <a:spLocks noGrp="1"/>
          </p:cNvSpPr>
          <p:nvPr>
            <p:ph type="subTitle" idx="1"/>
          </p:nvPr>
        </p:nvSpPr>
        <p:spPr>
          <a:xfrm>
            <a:off x="2827730" y="4546225"/>
            <a:ext cx="5704019"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Create a question based on your observations </a:t>
            </a:r>
            <a:endParaRPr dirty="0">
              <a:latin typeface="DIN Condensed" pitchFamily="2" charset="0"/>
            </a:endParaRPr>
          </a:p>
        </p:txBody>
      </p:sp>
      <p:sp>
        <p:nvSpPr>
          <p:cNvPr id="6" name="Question">
            <a:extLst>
              <a:ext uri="{FF2B5EF4-FFF2-40B4-BE49-F238E27FC236}">
                <a16:creationId xmlns:a16="http://schemas.microsoft.com/office/drawing/2014/main" id="{546DABC0-3C42-2B42-BA3D-C1EAA078C20A}"/>
              </a:ext>
            </a:extLst>
          </p:cNvPr>
          <p:cNvSpPr txBox="1"/>
          <p:nvPr/>
        </p:nvSpPr>
        <p:spPr>
          <a:xfrm>
            <a:off x="1669939" y="261144"/>
            <a:ext cx="1623000" cy="2724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0"/>
              <a:buFont typeface="Arial"/>
              <a:buNone/>
            </a:pPr>
            <a:r>
              <a:rPr lang="en" sz="16500" b="1" i="0" u="none" strike="noStrike" cap="none" dirty="0">
                <a:solidFill>
                  <a:srgbClr val="000000"/>
                </a:solidFill>
                <a:latin typeface="Helvetica Neue"/>
                <a:ea typeface="Helvetica Neue"/>
                <a:cs typeface="Helvetica Neue"/>
                <a:sym typeface="Helvetica Neue"/>
              </a:rPr>
              <a:t>?</a:t>
            </a:r>
            <a:endParaRPr sz="16500" b="1" i="0" u="none" strike="noStrike" cap="none" dirty="0">
              <a:solidFill>
                <a:srgbClr val="000000"/>
              </a:solidFill>
              <a:latin typeface="Helvetica Neue"/>
              <a:ea typeface="Helvetica Neue"/>
              <a:cs typeface="Helvetica Neue"/>
              <a:sym typeface="Helvetica Neue"/>
            </a:endParaRPr>
          </a:p>
        </p:txBody>
      </p:sp>
      <p:sp>
        <p:nvSpPr>
          <p:cNvPr id="7" name="Text">
            <a:extLst>
              <a:ext uri="{FF2B5EF4-FFF2-40B4-BE49-F238E27FC236}">
                <a16:creationId xmlns:a16="http://schemas.microsoft.com/office/drawing/2014/main" id="{C138A231-01DF-5540-AF46-72494D1B88D5}"/>
              </a:ext>
            </a:extLst>
          </p:cNvPr>
          <p:cNvSpPr txBox="1"/>
          <p:nvPr/>
        </p:nvSpPr>
        <p:spPr>
          <a:xfrm>
            <a:off x="3292939" y="846612"/>
            <a:ext cx="4773600" cy="130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dirty="0">
                <a:solidFill>
                  <a:schemeClr val="dk1"/>
                </a:solidFill>
                <a:latin typeface="Helvetica Neue"/>
                <a:ea typeface="Helvetica Neue"/>
                <a:cs typeface="Helvetica Neue"/>
                <a:sym typeface="Helvetica Neue"/>
              </a:rPr>
              <a:t>Did you know:</a:t>
            </a:r>
            <a:endParaRPr sz="2500" b="1"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a:solidFill>
                  <a:schemeClr val="dk1"/>
                </a:solidFill>
                <a:latin typeface="Oswald"/>
                <a:ea typeface="Oswald"/>
                <a:cs typeface="Oswald"/>
                <a:sym typeface="Oswald"/>
              </a:rPr>
              <a:t>Vector borne illness mosquitoes usually prefer breeding in artificial containers.</a:t>
            </a:r>
            <a:endParaRPr sz="1400" b="0" i="0" u="none" strike="noStrike" cap="none" dirty="0">
              <a:solidFill>
                <a:schemeClr val="dk1"/>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12" name="Title">
            <a:extLst>
              <a:ext uri="{FF2B5EF4-FFF2-40B4-BE49-F238E27FC236}">
                <a16:creationId xmlns:a16="http://schemas.microsoft.com/office/drawing/2014/main" id="{507B63D0-275B-604F-AD2E-0049347CAAFA}"/>
              </a:ext>
            </a:extLst>
          </p:cNvPr>
          <p:cNvSpPr txBox="1">
            <a:spLocks noGrp="1"/>
          </p:cNvSpPr>
          <p:nvPr>
            <p:ph type="ctrTitle"/>
          </p:nvPr>
        </p:nvSpPr>
        <p:spPr>
          <a:xfrm>
            <a:off x="2827731" y="3969325"/>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Formulate a Question </a:t>
            </a:r>
            <a:r>
              <a:rPr lang="en" sz="4000" dirty="0">
                <a:solidFill>
                  <a:srgbClr val="8B161A"/>
                </a:solidFill>
                <a:latin typeface="DIN Condensed" pitchFamily="2" charset="0"/>
              </a:rPr>
              <a:t>2</a:t>
            </a:r>
            <a:endParaRPr sz="4000" dirty="0">
              <a:solidFill>
                <a:srgbClr val="8B161A"/>
              </a:solidFill>
              <a:latin typeface="DIN Condensed" pitchFamily="2" charset="0"/>
            </a:endParaRPr>
          </a:p>
        </p:txBody>
      </p:sp>
      <p:sp>
        <p:nvSpPr>
          <p:cNvPr id="14" name="Subtitle">
            <a:extLst>
              <a:ext uri="{FF2B5EF4-FFF2-40B4-BE49-F238E27FC236}">
                <a16:creationId xmlns:a16="http://schemas.microsoft.com/office/drawing/2014/main" id="{6CD0D0A2-9657-FA4F-B0A3-0B7322677F83}"/>
              </a:ext>
            </a:extLst>
          </p:cNvPr>
          <p:cNvSpPr txBox="1">
            <a:spLocks noGrp="1"/>
          </p:cNvSpPr>
          <p:nvPr>
            <p:ph type="subTitle" idx="1"/>
          </p:nvPr>
        </p:nvSpPr>
        <p:spPr>
          <a:xfrm>
            <a:off x="2827730" y="4546225"/>
            <a:ext cx="5704019"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Create a question based on your observations </a:t>
            </a:r>
            <a:endParaRPr dirty="0">
              <a:latin typeface="DIN Condensed" pitchFamily="2" charset="0"/>
            </a:endParaRPr>
          </a:p>
        </p:txBody>
      </p:sp>
      <p:sp>
        <p:nvSpPr>
          <p:cNvPr id="256" name="Question"/>
          <p:cNvSpPr txBox="1"/>
          <p:nvPr/>
        </p:nvSpPr>
        <p:spPr>
          <a:xfrm>
            <a:off x="1669939" y="261144"/>
            <a:ext cx="1623000" cy="2724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0"/>
              <a:buFont typeface="Arial"/>
              <a:buNone/>
            </a:pPr>
            <a:r>
              <a:rPr lang="en" sz="16500" b="1" i="0" u="none" strike="noStrike" cap="none" dirty="0">
                <a:solidFill>
                  <a:srgbClr val="000000"/>
                </a:solidFill>
                <a:latin typeface="Helvetica Neue"/>
                <a:ea typeface="Helvetica Neue"/>
                <a:cs typeface="Helvetica Neue"/>
                <a:sym typeface="Helvetica Neue"/>
              </a:rPr>
              <a:t>?</a:t>
            </a:r>
            <a:endParaRPr sz="16500" b="1" i="0" u="none" strike="noStrike" cap="none" dirty="0">
              <a:solidFill>
                <a:srgbClr val="000000"/>
              </a:solidFill>
              <a:latin typeface="Helvetica Neue"/>
              <a:ea typeface="Helvetica Neue"/>
              <a:cs typeface="Helvetica Neue"/>
              <a:sym typeface="Helvetica Neue"/>
            </a:endParaRPr>
          </a:p>
        </p:txBody>
      </p:sp>
      <p:sp>
        <p:nvSpPr>
          <p:cNvPr id="257" name="Text"/>
          <p:cNvSpPr txBox="1"/>
          <p:nvPr/>
        </p:nvSpPr>
        <p:spPr>
          <a:xfrm>
            <a:off x="3292939" y="846612"/>
            <a:ext cx="4773600" cy="130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dirty="0">
                <a:solidFill>
                  <a:schemeClr val="dk1"/>
                </a:solidFill>
                <a:latin typeface="Helvetica Neue"/>
                <a:ea typeface="Helvetica Neue"/>
                <a:cs typeface="Helvetica Neue"/>
                <a:sym typeface="Helvetica Neue"/>
              </a:rPr>
              <a:t>Did you know:</a:t>
            </a:r>
            <a:endParaRPr sz="2500" b="1"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a:solidFill>
                  <a:schemeClr val="dk1"/>
                </a:solidFill>
                <a:latin typeface="Oswald"/>
                <a:ea typeface="Oswald"/>
                <a:cs typeface="Oswald"/>
                <a:sym typeface="Oswald"/>
              </a:rPr>
              <a:t>Vector borne illness mosquitoes usually prefer breeding in artificial containers.</a:t>
            </a:r>
            <a:endParaRPr sz="1400" b="0" i="0" u="none" strike="noStrike" cap="none" dirty="0">
              <a:solidFill>
                <a:schemeClr val="dk1"/>
              </a:solidFill>
              <a:latin typeface="Helvetica Neue"/>
              <a:ea typeface="Helvetica Neue"/>
              <a:cs typeface="Helvetica Neue"/>
              <a:sym typeface="Helvetica Neue"/>
            </a:endParaRPr>
          </a:p>
        </p:txBody>
      </p:sp>
      <p:sp>
        <p:nvSpPr>
          <p:cNvPr id="258" name="Pause box"/>
          <p:cNvSpPr txBox="1"/>
          <p:nvPr/>
        </p:nvSpPr>
        <p:spPr>
          <a:xfrm>
            <a:off x="3035550" y="2530500"/>
            <a:ext cx="3177300" cy="1231500"/>
          </a:xfrm>
          <a:prstGeom prst="rect">
            <a:avLst/>
          </a:prstGeom>
          <a:solidFill>
            <a:schemeClr val="dk1"/>
          </a:solidFill>
          <a:ln w="2857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400" b="1">
                <a:solidFill>
                  <a:schemeClr val="lt2"/>
                </a:solidFill>
                <a:latin typeface="Helvetica Neue"/>
                <a:ea typeface="Helvetica Neue"/>
                <a:cs typeface="Helvetica Neue"/>
                <a:sym typeface="Helvetica Neue"/>
              </a:rPr>
              <a:t>II</a:t>
            </a:r>
            <a:endParaRPr sz="5400" b="1">
              <a:solidFill>
                <a:schemeClr val="lt2"/>
              </a:solidFill>
              <a:latin typeface="Helvetica Neue"/>
              <a:ea typeface="Helvetica Neue"/>
              <a:cs typeface="Helvetica Neue"/>
              <a:sym typeface="Helvetica Neue"/>
            </a:endParaRPr>
          </a:p>
          <a:p>
            <a:pPr marL="0" lvl="0" indent="0" algn="ctr" rtl="0">
              <a:spcBef>
                <a:spcPts val="0"/>
              </a:spcBef>
              <a:spcAft>
                <a:spcPts val="0"/>
              </a:spcAft>
              <a:buNone/>
            </a:pPr>
            <a:r>
              <a:rPr lang="en" b="1">
                <a:solidFill>
                  <a:schemeClr val="lt2"/>
                </a:solidFill>
                <a:latin typeface="Helvetica Neue"/>
                <a:ea typeface="Helvetica Neue"/>
                <a:cs typeface="Helvetica Neue"/>
                <a:sym typeface="Helvetica Neue"/>
              </a:rPr>
              <a:t>Press Pause while you discuss.</a:t>
            </a:r>
            <a:endParaRPr b="1">
              <a:solidFill>
                <a:schemeClr val="lt2"/>
              </a:solidFill>
              <a:latin typeface="Helvetica Neue"/>
              <a:ea typeface="Helvetica Neue"/>
              <a:cs typeface="Helvetica Neue"/>
              <a:sym typeface="Helvetica Neue"/>
            </a:endParaRPr>
          </a:p>
        </p:txBody>
      </p:sp>
      <p:sp>
        <p:nvSpPr>
          <p:cNvPr id="259" name="Pause" descr="Pause Symbol"/>
          <p:cNvSpPr/>
          <p:nvPr/>
        </p:nvSpPr>
        <p:spPr>
          <a:xfrm>
            <a:off x="4298289" y="2694012"/>
            <a:ext cx="666900" cy="6924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14" name="Title">
            <a:extLst>
              <a:ext uri="{FF2B5EF4-FFF2-40B4-BE49-F238E27FC236}">
                <a16:creationId xmlns:a16="http://schemas.microsoft.com/office/drawing/2014/main" id="{DB76F498-6886-134A-B365-72EC50C7CD9E}"/>
              </a:ext>
            </a:extLst>
          </p:cNvPr>
          <p:cNvSpPr txBox="1">
            <a:spLocks noGrp="1"/>
          </p:cNvSpPr>
          <p:nvPr>
            <p:ph type="ctrTitle"/>
          </p:nvPr>
        </p:nvSpPr>
        <p:spPr>
          <a:xfrm>
            <a:off x="2827731" y="3969325"/>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Formulate a Question </a:t>
            </a:r>
            <a:r>
              <a:rPr lang="en" sz="4000" dirty="0">
                <a:solidFill>
                  <a:srgbClr val="8B161A"/>
                </a:solidFill>
                <a:latin typeface="DIN Condensed" pitchFamily="2" charset="0"/>
              </a:rPr>
              <a:t>3</a:t>
            </a:r>
            <a:endParaRPr sz="4000" dirty="0">
              <a:solidFill>
                <a:srgbClr val="8B161A"/>
              </a:solidFill>
              <a:latin typeface="DIN Condensed" pitchFamily="2" charset="0"/>
            </a:endParaRPr>
          </a:p>
        </p:txBody>
      </p:sp>
      <p:sp>
        <p:nvSpPr>
          <p:cNvPr id="15" name="Subtitle">
            <a:extLst>
              <a:ext uri="{FF2B5EF4-FFF2-40B4-BE49-F238E27FC236}">
                <a16:creationId xmlns:a16="http://schemas.microsoft.com/office/drawing/2014/main" id="{BDB4AB93-4A4B-7343-8D3D-0FD4E0B27D64}"/>
              </a:ext>
            </a:extLst>
          </p:cNvPr>
          <p:cNvSpPr txBox="1">
            <a:spLocks noGrp="1"/>
          </p:cNvSpPr>
          <p:nvPr>
            <p:ph type="subTitle" idx="1"/>
          </p:nvPr>
        </p:nvSpPr>
        <p:spPr>
          <a:xfrm>
            <a:off x="2827730" y="4546225"/>
            <a:ext cx="5704019"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Create a question based on your observations </a:t>
            </a:r>
            <a:endParaRPr dirty="0">
              <a:latin typeface="DIN Condensed" pitchFamily="2" charset="0"/>
            </a:endParaRPr>
          </a:p>
        </p:txBody>
      </p:sp>
      <p:sp>
        <p:nvSpPr>
          <p:cNvPr id="267" name="Text"/>
          <p:cNvSpPr txBox="1"/>
          <p:nvPr/>
        </p:nvSpPr>
        <p:spPr>
          <a:xfrm>
            <a:off x="638031" y="519406"/>
            <a:ext cx="5507700" cy="209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400"/>
              <a:buFont typeface="Arial"/>
              <a:buNone/>
            </a:pPr>
            <a:r>
              <a:rPr lang="en" sz="3300" b="1" dirty="0">
                <a:solidFill>
                  <a:schemeClr val="dk1"/>
                </a:solidFill>
                <a:latin typeface="DIN Condensed" pitchFamily="2" charset="0"/>
                <a:ea typeface="Oswald"/>
                <a:cs typeface="Oswald"/>
                <a:sym typeface="Oswald"/>
              </a:rPr>
              <a:t>Near where you live, are there more artificial or natural habitats for mosquitoes?</a:t>
            </a:r>
            <a:r>
              <a:rPr lang="en" sz="2400" b="1" dirty="0">
                <a:solidFill>
                  <a:schemeClr val="dk1"/>
                </a:solidFill>
                <a:latin typeface="DIN Condensed" pitchFamily="2" charset="0"/>
                <a:ea typeface="Oswald"/>
                <a:cs typeface="Oswald"/>
                <a:sym typeface="Oswald"/>
              </a:rPr>
              <a:t> </a:t>
            </a:r>
            <a:endParaRPr sz="2400" b="1" dirty="0">
              <a:solidFill>
                <a:schemeClr val="dk1"/>
              </a:solidFill>
              <a:latin typeface="DIN Condensed" pitchFamily="2" charset="0"/>
              <a:ea typeface="Oswald"/>
              <a:cs typeface="Oswald"/>
              <a:sym typeface="Oswald"/>
            </a:endParaRPr>
          </a:p>
          <a:p>
            <a:pPr marL="0" marR="0" lvl="0" indent="0" algn="l" rtl="0">
              <a:lnSpc>
                <a:spcPct val="100000"/>
              </a:lnSpc>
              <a:spcBef>
                <a:spcPts val="0"/>
              </a:spcBef>
              <a:spcAft>
                <a:spcPts val="0"/>
              </a:spcAft>
              <a:buClr>
                <a:srgbClr val="000000"/>
              </a:buClr>
              <a:buSzPts val="2400"/>
              <a:buFont typeface="Arial"/>
              <a:buNone/>
            </a:pPr>
            <a:endParaRPr sz="2500" b="1" dirty="0">
              <a:solidFill>
                <a:schemeClr val="dk1"/>
              </a:solidFill>
              <a:latin typeface="DIN Condensed" pitchFamily="2" charset="0"/>
              <a:ea typeface="Helvetica Neue"/>
              <a:cs typeface="Helvetica Neue"/>
              <a:sym typeface="Helvetica Neue"/>
            </a:endParaRPr>
          </a:p>
        </p:txBody>
      </p:sp>
      <p:sp>
        <p:nvSpPr>
          <p:cNvPr id="266" name="Question Mark"/>
          <p:cNvSpPr txBox="1"/>
          <p:nvPr/>
        </p:nvSpPr>
        <p:spPr>
          <a:xfrm>
            <a:off x="6346805" y="19251"/>
            <a:ext cx="1387800" cy="2724300"/>
          </a:xfrm>
          <a:prstGeom prst="rect">
            <a:avLst/>
          </a:prstGeom>
          <a:noFill/>
          <a:ln>
            <a:noFill/>
          </a:ln>
          <a:effectLst>
            <a:outerShdw blurRad="57150" dist="19050" dir="5400000" algn="bl" rotWithShape="0">
              <a:srgbClr val="000000">
                <a:alpha val="4980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0"/>
              <a:buFont typeface="Arial"/>
              <a:buNone/>
            </a:pPr>
            <a:r>
              <a:rPr lang="en" sz="16500" b="1" i="0" u="none" strike="noStrike" cap="none" dirty="0">
                <a:solidFill>
                  <a:srgbClr val="000000"/>
                </a:solidFill>
                <a:latin typeface="Helvetica Neue"/>
                <a:ea typeface="Helvetica Neue"/>
                <a:cs typeface="Helvetica Neue"/>
                <a:sym typeface="Helvetica Neue"/>
              </a:rPr>
              <a:t>?</a:t>
            </a:r>
            <a:endParaRPr sz="16500" b="1" i="0" u="none" strike="noStrike" cap="none" dirty="0">
              <a:solidFill>
                <a:srgbClr val="000000"/>
              </a:solidFill>
              <a:latin typeface="Helvetica Neue"/>
              <a:ea typeface="Helvetica Neue"/>
              <a:cs typeface="Helvetica Neue"/>
              <a:sym typeface="Helvetica Neue"/>
            </a:endParaRPr>
          </a:p>
        </p:txBody>
      </p:sp>
      <p:pic>
        <p:nvPicPr>
          <p:cNvPr id="271" name="Reeds" descr="Stylized water plants"/>
          <p:cNvPicPr preferRelativeResize="0"/>
          <p:nvPr/>
        </p:nvPicPr>
        <p:blipFill>
          <a:blip r:embed="rId3">
            <a:alphaModFix/>
          </a:blip>
          <a:stretch>
            <a:fillRect/>
          </a:stretch>
        </p:blipFill>
        <p:spPr>
          <a:xfrm>
            <a:off x="715376" y="2674075"/>
            <a:ext cx="1622273" cy="1112697"/>
          </a:xfrm>
          <a:prstGeom prst="rect">
            <a:avLst/>
          </a:prstGeom>
          <a:noFill/>
          <a:ln>
            <a:noFill/>
          </a:ln>
        </p:spPr>
      </p:pic>
      <p:pic>
        <p:nvPicPr>
          <p:cNvPr id="270" name="Plant" descr="Stylized water plants"/>
          <p:cNvPicPr preferRelativeResize="0"/>
          <p:nvPr/>
        </p:nvPicPr>
        <p:blipFill>
          <a:blip r:embed="rId4">
            <a:alphaModFix/>
          </a:blip>
          <a:stretch>
            <a:fillRect/>
          </a:stretch>
        </p:blipFill>
        <p:spPr>
          <a:xfrm>
            <a:off x="2388325" y="2784864"/>
            <a:ext cx="982226" cy="1001920"/>
          </a:xfrm>
          <a:prstGeom prst="rect">
            <a:avLst/>
          </a:prstGeom>
          <a:noFill/>
          <a:ln>
            <a:noFill/>
          </a:ln>
        </p:spPr>
      </p:pic>
      <p:pic>
        <p:nvPicPr>
          <p:cNvPr id="269" name="Bucket" descr="A bucket"/>
          <p:cNvPicPr preferRelativeResize="0"/>
          <p:nvPr/>
        </p:nvPicPr>
        <p:blipFill>
          <a:blip r:embed="rId5">
            <a:alphaModFix/>
          </a:blip>
          <a:stretch>
            <a:fillRect/>
          </a:stretch>
        </p:blipFill>
        <p:spPr>
          <a:xfrm>
            <a:off x="3571625" y="2743551"/>
            <a:ext cx="884462" cy="1001900"/>
          </a:xfrm>
          <a:prstGeom prst="rect">
            <a:avLst/>
          </a:prstGeom>
          <a:noFill/>
          <a:ln>
            <a:noFill/>
          </a:ln>
        </p:spPr>
      </p:pic>
      <p:pic>
        <p:nvPicPr>
          <p:cNvPr id="268" name="Tire" descr="A tire"/>
          <p:cNvPicPr preferRelativeResize="0"/>
          <p:nvPr/>
        </p:nvPicPr>
        <p:blipFill>
          <a:blip r:embed="rId6">
            <a:alphaModFix/>
          </a:blip>
          <a:stretch>
            <a:fillRect/>
          </a:stretch>
        </p:blipFill>
        <p:spPr>
          <a:xfrm>
            <a:off x="4699426" y="2794006"/>
            <a:ext cx="1020588" cy="901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Title"/>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400" dirty="0">
                <a:latin typeface="DIN Condensed" pitchFamily="2" charset="0"/>
              </a:rPr>
              <a:t>Make a Hypothesis </a:t>
            </a:r>
            <a:r>
              <a:rPr lang="en" sz="4400" dirty="0">
                <a:solidFill>
                  <a:srgbClr val="8B161A"/>
                </a:solidFill>
                <a:latin typeface="DIN Condensed" pitchFamily="2" charset="0"/>
              </a:rPr>
              <a:t>1</a:t>
            </a:r>
            <a:endParaRPr sz="4400" dirty="0">
              <a:solidFill>
                <a:srgbClr val="8B161A"/>
              </a:solidFill>
              <a:latin typeface="DIN Condensed" pitchFamily="2" charset="0"/>
            </a:endParaRPr>
          </a:p>
        </p:txBody>
      </p:sp>
      <p:sp>
        <p:nvSpPr>
          <p:cNvPr id="277" name="Text"/>
          <p:cNvSpPr txBox="1">
            <a:spLocks noGrp="1"/>
          </p:cNvSpPr>
          <p:nvPr>
            <p:ph type="body" idx="1"/>
          </p:nvPr>
        </p:nvSpPr>
        <p:spPr>
          <a:xfrm>
            <a:off x="311700" y="1336825"/>
            <a:ext cx="7935000" cy="8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900" dirty="0"/>
              <a:t>Answer your question based on observations.</a:t>
            </a:r>
            <a:endParaRPr sz="29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1600"/>
              </a:spcAft>
              <a:buSzPts val="1800"/>
              <a:buNone/>
            </a:pPr>
            <a:endParaRPr sz="2100" dirty="0"/>
          </a:p>
        </p:txBody>
      </p:sp>
      <p:pic>
        <p:nvPicPr>
          <p:cNvPr id="280" name="Tub" descr="A plastic tub filled with toys"/>
          <p:cNvPicPr preferRelativeResize="0"/>
          <p:nvPr/>
        </p:nvPicPr>
        <p:blipFill rotWithShape="1">
          <a:blip r:embed="rId3">
            <a:alphaModFix/>
          </a:blip>
          <a:srcRect t="40672"/>
          <a:stretch/>
        </p:blipFill>
        <p:spPr>
          <a:xfrm>
            <a:off x="272225" y="2435775"/>
            <a:ext cx="4125752" cy="2447724"/>
          </a:xfrm>
          <a:prstGeom prst="rect">
            <a:avLst/>
          </a:prstGeom>
          <a:noFill/>
          <a:ln>
            <a:noFill/>
          </a:ln>
        </p:spPr>
      </p:pic>
      <p:sp>
        <p:nvSpPr>
          <p:cNvPr id="281" name="Tub Text"/>
          <p:cNvSpPr txBox="1"/>
          <p:nvPr/>
        </p:nvSpPr>
        <p:spPr>
          <a:xfrm>
            <a:off x="700550" y="3904475"/>
            <a:ext cx="3269100" cy="927916"/>
          </a:xfrm>
          <a:prstGeom prst="rect">
            <a:avLst/>
          </a:prstGeom>
          <a:solidFill>
            <a:srgbClr val="FFFFFF">
              <a:alpha val="0"/>
            </a:srgbClr>
          </a:solidFill>
          <a:ln>
            <a:noFill/>
          </a:ln>
        </p:spPr>
        <p:txBody>
          <a:bodyPr spcFirstLastPara="1" wrap="square" lIns="91425" tIns="91425" rIns="91425" bIns="91425" anchor="t" anchorCtr="0">
            <a:spAutoFit/>
          </a:bodyPr>
          <a:lstStyle/>
          <a:p>
            <a:pPr marL="0" marR="0" lvl="0" indent="0" algn="ctr" rtl="0">
              <a:lnSpc>
                <a:spcPct val="115000"/>
              </a:lnSpc>
              <a:spcBef>
                <a:spcPts val="0"/>
              </a:spcBef>
              <a:buClr>
                <a:schemeClr val="dk1"/>
              </a:buClr>
              <a:buSzPts val="1100"/>
              <a:buFont typeface="Arial"/>
              <a:buNone/>
            </a:pPr>
            <a:r>
              <a:rPr lang="en" sz="2100" b="0" i="0" u="none" strike="noStrike" cap="none" dirty="0">
                <a:solidFill>
                  <a:schemeClr val="dk1"/>
                </a:solidFill>
                <a:highlight>
                  <a:srgbClr val="FFFFFF"/>
                </a:highlight>
                <a:latin typeface="Helvetica Neue"/>
                <a:ea typeface="Helvetica Neue"/>
                <a:cs typeface="Helvetica Neue"/>
                <a:sym typeface="Helvetica Neue"/>
              </a:rPr>
              <a:t>There are more artificial containers near me.</a:t>
            </a:r>
            <a:r>
              <a:rPr lang="en" sz="2100" b="0" i="0" u="none" strike="noStrike" cap="none" dirty="0">
                <a:solidFill>
                  <a:schemeClr val="lt1"/>
                </a:solidFill>
                <a:highlight>
                  <a:srgbClr val="FFFFFF"/>
                </a:highlight>
                <a:latin typeface="Helvetica Neue"/>
                <a:ea typeface="Helvetica Neue"/>
                <a:cs typeface="Helvetica Neue"/>
                <a:sym typeface="Helvetica Neue"/>
              </a:rPr>
              <a:t> </a:t>
            </a:r>
            <a:endParaRPr sz="1400" b="0" i="0" u="none" strike="noStrike" cap="none" dirty="0">
              <a:solidFill>
                <a:srgbClr val="000000"/>
              </a:solidFill>
              <a:highlight>
                <a:srgbClr val="FFFFFF"/>
              </a:highlight>
              <a:latin typeface="Helvetica Neue"/>
              <a:ea typeface="Helvetica Neue"/>
              <a:cs typeface="Helvetica Neue"/>
              <a:sym typeface="Helvetica Neue"/>
            </a:endParaRPr>
          </a:p>
        </p:txBody>
      </p:sp>
      <p:pic>
        <p:nvPicPr>
          <p:cNvPr id="278" name="Pond" descr="A pond"/>
          <p:cNvPicPr preferRelativeResize="0"/>
          <p:nvPr/>
        </p:nvPicPr>
        <p:blipFill rotWithShape="1">
          <a:blip r:embed="rId4">
            <a:alphaModFix/>
          </a:blip>
          <a:srcRect/>
          <a:stretch/>
        </p:blipFill>
        <p:spPr>
          <a:xfrm>
            <a:off x="4572000" y="2435776"/>
            <a:ext cx="4289326" cy="2412749"/>
          </a:xfrm>
          <a:prstGeom prst="rect">
            <a:avLst/>
          </a:prstGeom>
          <a:noFill/>
          <a:ln>
            <a:noFill/>
          </a:ln>
        </p:spPr>
      </p:pic>
      <p:sp>
        <p:nvSpPr>
          <p:cNvPr id="279" name="Pond Text"/>
          <p:cNvSpPr txBox="1"/>
          <p:nvPr/>
        </p:nvSpPr>
        <p:spPr>
          <a:xfrm>
            <a:off x="5119013" y="3904475"/>
            <a:ext cx="31953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rgbClr val="000000"/>
              </a:buClr>
              <a:buSzPts val="2100"/>
              <a:buFont typeface="Arial"/>
              <a:buNone/>
            </a:pPr>
            <a:r>
              <a:rPr lang="en" sz="2100" b="0" i="0" u="none" strike="noStrike" cap="none" dirty="0">
                <a:solidFill>
                  <a:schemeClr val="lt1"/>
                </a:solidFill>
                <a:highlight>
                  <a:schemeClr val="dk1"/>
                </a:highlight>
                <a:latin typeface="Helvetica Neue"/>
                <a:ea typeface="Helvetica Neue"/>
                <a:cs typeface="Helvetica Neue"/>
                <a:sym typeface="Helvetica Neue"/>
              </a:rPr>
              <a:t>There are more natural water sources near me.</a:t>
            </a:r>
            <a:endParaRPr sz="1400" b="0" i="0" u="none" strike="noStrike" cap="none" dirty="0">
              <a:solidFill>
                <a:srgbClr val="000000"/>
              </a:solidFill>
              <a:highlight>
                <a:schemeClr val="dk1"/>
              </a:highlight>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Title"/>
          <p:cNvSpPr txBox="1">
            <a:spLocks noGrp="1"/>
          </p:cNvSpPr>
          <p:nvPr>
            <p:ph type="title"/>
          </p:nvPr>
        </p:nvSpPr>
        <p:spPr>
          <a:xfrm>
            <a:off x="311700" y="22334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000" dirty="0">
                <a:latin typeface="DIN Condensed" pitchFamily="2" charset="0"/>
              </a:rPr>
              <a:t>Make a Hypothesis, then Collect Data</a:t>
            </a:r>
            <a:endParaRPr sz="4000" dirty="0">
              <a:latin typeface="DIN Condensed" pitchFamily="2" charset="0"/>
            </a:endParaRPr>
          </a:p>
        </p:txBody>
      </p:sp>
      <p:sp>
        <p:nvSpPr>
          <p:cNvPr id="287" name="Text"/>
          <p:cNvSpPr txBox="1">
            <a:spLocks noGrp="1"/>
          </p:cNvSpPr>
          <p:nvPr>
            <p:ph type="body" idx="1"/>
          </p:nvPr>
        </p:nvSpPr>
        <p:spPr>
          <a:xfrm>
            <a:off x="425989" y="966790"/>
            <a:ext cx="7935000" cy="8796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SzPts val="2400"/>
              <a:buAutoNum type="arabicParenR"/>
            </a:pPr>
            <a:r>
              <a:rPr lang="en" sz="2400" dirty="0"/>
              <a:t>Answer your question based on observations.</a:t>
            </a:r>
          </a:p>
          <a:p>
            <a:pPr marL="457200" lvl="0" indent="-381000" rtl="0">
              <a:lnSpc>
                <a:spcPct val="115000"/>
              </a:lnSpc>
              <a:spcBef>
                <a:spcPts val="0"/>
              </a:spcBef>
              <a:spcAft>
                <a:spcPts val="0"/>
              </a:spcAft>
              <a:buSzPts val="2400"/>
              <a:buAutoNum type="arabicParenR"/>
            </a:pPr>
            <a:r>
              <a:rPr lang="en" sz="2400" dirty="0"/>
              <a:t>Collect data to see if your hyp</a:t>
            </a:r>
            <a:r>
              <a:rPr lang="en" sz="2100" dirty="0"/>
              <a:t>othesis is correct.</a:t>
            </a: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1600"/>
              </a:spcAft>
              <a:buSzPts val="1800"/>
              <a:buNone/>
            </a:pPr>
            <a:endParaRPr sz="2100" dirty="0"/>
          </a:p>
        </p:txBody>
      </p:sp>
      <p:pic>
        <p:nvPicPr>
          <p:cNvPr id="288" name="NB BG" descr="A spiral bound notebook page"/>
          <p:cNvPicPr preferRelativeResize="0"/>
          <p:nvPr/>
        </p:nvPicPr>
        <p:blipFill rotWithShape="1">
          <a:blip r:embed="rId3">
            <a:alphaModFix/>
          </a:blip>
          <a:srcRect b="62903"/>
          <a:stretch/>
        </p:blipFill>
        <p:spPr>
          <a:xfrm>
            <a:off x="1508539" y="2243930"/>
            <a:ext cx="5769900" cy="2899570"/>
          </a:xfrm>
          <a:prstGeom prst="rect">
            <a:avLst/>
          </a:prstGeom>
          <a:noFill/>
          <a:ln>
            <a:noFill/>
          </a:ln>
        </p:spPr>
      </p:pic>
      <p:sp>
        <p:nvSpPr>
          <p:cNvPr id="289" name="Artificial"/>
          <p:cNvSpPr txBox="1"/>
          <p:nvPr/>
        </p:nvSpPr>
        <p:spPr>
          <a:xfrm>
            <a:off x="2869950" y="2435750"/>
            <a:ext cx="85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chemeClr val="dk1"/>
              </a:buClr>
              <a:buSzPts val="1100"/>
              <a:buFont typeface="Arial"/>
              <a:buNone/>
            </a:pPr>
            <a:r>
              <a:rPr lang="en" b="1" dirty="0">
                <a:solidFill>
                  <a:schemeClr val="accent2"/>
                </a:solidFill>
                <a:latin typeface="Caveat"/>
                <a:ea typeface="Caveat"/>
                <a:cs typeface="Caveat"/>
                <a:sym typeface="Caveat"/>
              </a:rPr>
              <a:t>A</a:t>
            </a:r>
            <a:r>
              <a:rPr lang="en" b="1" i="0" u="none" strike="noStrike" cap="none" dirty="0">
                <a:solidFill>
                  <a:schemeClr val="accent2"/>
                </a:solidFill>
                <a:latin typeface="Caveat"/>
                <a:ea typeface="Caveat"/>
                <a:cs typeface="Caveat"/>
                <a:sym typeface="Caveat"/>
              </a:rPr>
              <a:t>rtificial </a:t>
            </a:r>
            <a:endParaRPr sz="1400" b="0" i="0" u="none" strike="noStrike" cap="none" dirty="0">
              <a:solidFill>
                <a:schemeClr val="accent2"/>
              </a:solidFill>
              <a:highlight>
                <a:schemeClr val="lt1"/>
              </a:highlight>
              <a:latin typeface="Helvetica Neue"/>
              <a:ea typeface="Helvetica Neue"/>
              <a:cs typeface="Helvetica Neue"/>
              <a:sym typeface="Helvetica Neue"/>
            </a:endParaRPr>
          </a:p>
        </p:txBody>
      </p:sp>
      <p:sp>
        <p:nvSpPr>
          <p:cNvPr id="290" name="Natural"/>
          <p:cNvSpPr txBox="1"/>
          <p:nvPr/>
        </p:nvSpPr>
        <p:spPr>
          <a:xfrm>
            <a:off x="5493475" y="2435750"/>
            <a:ext cx="68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chemeClr val="dk1"/>
              </a:buClr>
              <a:buSzPts val="1100"/>
              <a:buFont typeface="Arial"/>
              <a:buNone/>
            </a:pPr>
            <a:r>
              <a:rPr lang="en" b="1">
                <a:solidFill>
                  <a:schemeClr val="accent2"/>
                </a:solidFill>
                <a:latin typeface="Caveat"/>
                <a:ea typeface="Caveat"/>
                <a:cs typeface="Caveat"/>
                <a:sym typeface="Caveat"/>
              </a:rPr>
              <a:t>Natural</a:t>
            </a:r>
            <a:r>
              <a:rPr lang="en" b="1">
                <a:solidFill>
                  <a:schemeClr val="dk1"/>
                </a:solidFill>
                <a:latin typeface="Caveat"/>
                <a:ea typeface="Caveat"/>
                <a:cs typeface="Caveat"/>
                <a:sym typeface="Caveat"/>
              </a:rPr>
              <a:t> </a:t>
            </a:r>
            <a:endParaRPr sz="1400" b="0" i="0" u="none" strike="noStrike" cap="none">
              <a:solidFill>
                <a:srgbClr val="000000"/>
              </a:solidFill>
              <a:highlight>
                <a:schemeClr val="lt1"/>
              </a:highlight>
              <a:latin typeface="Helvetica Neue"/>
              <a:ea typeface="Helvetica Neue"/>
              <a:cs typeface="Helvetica Neue"/>
              <a:sym typeface="Helvetica Neue"/>
            </a:endParaRPr>
          </a:p>
        </p:txBody>
      </p:sp>
      <p:cxnSp>
        <p:nvCxnSpPr>
          <p:cNvPr id="291" name="Vertical Divider">
            <a:extLst>
              <a:ext uri="{C183D7F6-B498-43B3-948B-1728B52AA6E4}">
                <adec:decorative xmlns:adec="http://schemas.microsoft.com/office/drawing/2017/decorative" val="1"/>
              </a:ext>
            </a:extLst>
          </p:cNvPr>
          <p:cNvCxnSpPr/>
          <p:nvPr/>
        </p:nvCxnSpPr>
        <p:spPr>
          <a:xfrm>
            <a:off x="4581175" y="2543050"/>
            <a:ext cx="10200" cy="3609000"/>
          </a:xfrm>
          <a:prstGeom prst="straightConnector1">
            <a:avLst/>
          </a:prstGeom>
          <a:noFill/>
          <a:ln w="9525" cap="flat" cmpd="sng">
            <a:solidFill>
              <a:schemeClr val="accent2"/>
            </a:solidFill>
            <a:prstDash val="solid"/>
            <a:round/>
            <a:headEnd type="none" w="med" len="med"/>
            <a:tailEnd type="none" w="med" len="med"/>
          </a:ln>
        </p:spPr>
      </p:cxnSp>
      <p:cxnSp>
        <p:nvCxnSpPr>
          <p:cNvPr id="292" name="Horizontal Divider">
            <a:extLst>
              <a:ext uri="{C183D7F6-B498-43B3-948B-1728B52AA6E4}">
                <adec:decorative xmlns:adec="http://schemas.microsoft.com/office/drawing/2017/decorative" val="1"/>
              </a:ext>
            </a:extLst>
          </p:cNvPr>
          <p:cNvCxnSpPr/>
          <p:nvPr/>
        </p:nvCxnSpPr>
        <p:spPr>
          <a:xfrm>
            <a:off x="2829400" y="2727075"/>
            <a:ext cx="4205100" cy="1860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Title"/>
          <p:cNvSpPr txBox="1">
            <a:spLocks noGrp="1"/>
          </p:cNvSpPr>
          <p:nvPr>
            <p:ph type="ctrTitle"/>
          </p:nvPr>
        </p:nvSpPr>
        <p:spPr>
          <a:xfrm>
            <a:off x="2771788" y="392155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NASA GLOBE and Girl Scouts</a:t>
            </a:r>
            <a:endParaRPr sz="4000" dirty="0">
              <a:latin typeface="DIN Condensed" pitchFamily="2" charset="0"/>
            </a:endParaRPr>
          </a:p>
        </p:txBody>
      </p:sp>
      <p:sp>
        <p:nvSpPr>
          <p:cNvPr id="125" name="Subtitle"/>
          <p:cNvSpPr txBox="1">
            <a:spLocks noGrp="1"/>
          </p:cNvSpPr>
          <p:nvPr>
            <p:ph type="subTitle" idx="1"/>
          </p:nvPr>
        </p:nvSpPr>
        <p:spPr>
          <a:xfrm>
            <a:off x="2781348" y="4520050"/>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000" dirty="0">
                <a:latin typeface="DIN Condensed" pitchFamily="2" charset="0"/>
              </a:rPr>
              <a:t>GLOBE Observer Mosquito Habitat Mapper: Think Like a Citizen Scientist</a:t>
            </a:r>
            <a:endParaRPr sz="2000" dirty="0">
              <a:latin typeface="DIN Condensed" pitchFamily="2" charset="0"/>
            </a:endParaRPr>
          </a:p>
        </p:txBody>
      </p:sp>
      <p:sp>
        <p:nvSpPr>
          <p:cNvPr id="126" name="GLOBE TExt"/>
          <p:cNvSpPr txBox="1"/>
          <p:nvPr/>
        </p:nvSpPr>
        <p:spPr>
          <a:xfrm>
            <a:off x="1059125" y="146300"/>
            <a:ext cx="7981508" cy="1429207"/>
          </a:xfrm>
          <a:prstGeom prst="rect">
            <a:avLst/>
          </a:prstGeom>
          <a:noFill/>
          <a:ln>
            <a:noFill/>
          </a:ln>
        </p:spPr>
        <p:txBody>
          <a:bodyPr spcFirstLastPara="1" wrap="square" lIns="91425" tIns="91425" rIns="91425" bIns="91425" anchor="t" anchorCtr="0">
            <a:spAutoFit/>
          </a:bodyPr>
          <a:lstStyle/>
          <a:p>
            <a:pPr marL="1143000" marR="0" lvl="0" indent="0" algn="l" rtl="0">
              <a:lnSpc>
                <a:spcPct val="106000"/>
              </a:lnSpc>
              <a:spcBef>
                <a:spcPts val="0"/>
              </a:spcBef>
              <a:spcAft>
                <a:spcPts val="800"/>
              </a:spcAft>
              <a:buClr>
                <a:srgbClr val="000000"/>
              </a:buClr>
              <a:buSzPts val="1500"/>
              <a:buFont typeface="Arial"/>
              <a:buNone/>
            </a:pPr>
            <a:r>
              <a:rPr lang="en"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The</a:t>
            </a:r>
            <a:r>
              <a:rPr lang="en" b="0" i="0" u="none" strike="noStrike" cap="none" dirty="0">
                <a:solidFill>
                  <a:schemeClr val="dk1"/>
                </a:solidFill>
                <a:uFill>
                  <a:noFill/>
                </a:uFill>
                <a:latin typeface="Helvetica Neue" panose="02000503000000020004" pitchFamily="2" charset="0"/>
                <a:ea typeface="Helvetica Neue" panose="02000503000000020004" pitchFamily="2" charset="0"/>
                <a:cs typeface="Helvetica Neue" panose="02000503000000020004" pitchFamily="2" charset="0"/>
                <a:sym typeface="Calibri"/>
                <a:hlinkClick r:id="rId3">
                  <a:extLst>
                    <a:ext uri="{A12FA001-AC4F-418D-AE19-62706E023703}">
                      <ahyp:hlinkClr xmlns:ahyp="http://schemas.microsoft.com/office/drawing/2018/hyperlinkcolor" val="tx"/>
                    </a:ext>
                  </a:extLst>
                </a:hlinkClick>
              </a:rPr>
              <a:t> </a:t>
            </a:r>
            <a:r>
              <a:rPr lang="en" b="0" i="1" u="sng" strike="noStrike" cap="none" dirty="0">
                <a:solidFill>
                  <a:srgbClr val="0000FF"/>
                </a:solidFill>
                <a:latin typeface="Helvetica Neue" panose="02000503000000020004" pitchFamily="2" charset="0"/>
                <a:ea typeface="Helvetica Neue" panose="02000503000000020004" pitchFamily="2" charset="0"/>
                <a:cs typeface="Helvetica Neue" panose="02000503000000020004" pitchFamily="2" charset="0"/>
                <a:sym typeface="Calibri"/>
                <a:hlinkClick r:id="rId3">
                  <a:extLst>
                    <a:ext uri="{A12FA001-AC4F-418D-AE19-62706E023703}">
                      <ahyp:hlinkClr xmlns:ahyp="http://schemas.microsoft.com/office/drawing/2018/hyperlinkcolor" val="tx"/>
                    </a:ext>
                  </a:extLst>
                </a:hlinkClick>
              </a:rPr>
              <a:t>Global Learning and Observations to Benefit the Environment (GLOBE) Program</a:t>
            </a:r>
            <a:r>
              <a:rPr lang="en" b="0" i="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  </a:t>
            </a:r>
            <a:endParaRPr sz="16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28" name="GLOBE Program logo" descr="GLOBE Program logo"/>
          <p:cNvPicPr preferRelativeResize="0"/>
          <p:nvPr/>
        </p:nvPicPr>
        <p:blipFill rotWithShape="1">
          <a:blip r:embed="rId4">
            <a:alphaModFix/>
          </a:blip>
          <a:srcRect/>
          <a:stretch/>
        </p:blipFill>
        <p:spPr>
          <a:xfrm>
            <a:off x="509325" y="260775"/>
            <a:ext cx="1352550" cy="1085850"/>
          </a:xfrm>
          <a:prstGeom prst="rect">
            <a:avLst/>
          </a:prstGeom>
          <a:noFill/>
          <a:ln>
            <a:noFill/>
          </a:ln>
        </p:spPr>
      </p:pic>
      <p:sp>
        <p:nvSpPr>
          <p:cNvPr id="127" name="GO Text"/>
          <p:cNvSpPr txBox="1"/>
          <p:nvPr/>
        </p:nvSpPr>
        <p:spPr>
          <a:xfrm>
            <a:off x="1029975" y="1526850"/>
            <a:ext cx="7809600" cy="1303916"/>
          </a:xfrm>
          <a:prstGeom prst="rect">
            <a:avLst/>
          </a:prstGeom>
          <a:noFill/>
          <a:ln>
            <a:noFill/>
          </a:ln>
        </p:spPr>
        <p:txBody>
          <a:bodyPr spcFirstLastPara="1" wrap="square" lIns="91425" tIns="91425" rIns="91425" bIns="91425" anchor="t" anchorCtr="0">
            <a:spAutoFit/>
          </a:bodyPr>
          <a:lstStyle/>
          <a:p>
            <a:pPr marL="1143000" marR="0" lvl="0" indent="0" algn="l" rtl="0">
              <a:lnSpc>
                <a:spcPct val="115000"/>
              </a:lnSpc>
              <a:spcBef>
                <a:spcPts val="0"/>
              </a:spcBef>
              <a:spcAft>
                <a:spcPts val="1000"/>
              </a:spcAft>
              <a:buClr>
                <a:srgbClr val="000000"/>
              </a:buClr>
              <a:buSzPts val="1500"/>
              <a:buFont typeface="Arial"/>
              <a:buNone/>
            </a:pPr>
            <a:r>
              <a:rPr lang="en"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The</a:t>
            </a:r>
            <a:r>
              <a:rPr lang="en" b="0" i="0" u="none" strike="noStrike" cap="none" dirty="0">
                <a:solidFill>
                  <a:schemeClr val="dk1"/>
                </a:solidFill>
                <a:highlight>
                  <a:srgbClr val="FFFFFF"/>
                </a:highlight>
                <a:uFill>
                  <a:noFill/>
                </a:uFill>
                <a:latin typeface="Helvetica Neue" panose="02000503000000020004" pitchFamily="2" charset="0"/>
                <a:ea typeface="Helvetica Neue" panose="02000503000000020004" pitchFamily="2" charset="0"/>
                <a:cs typeface="Helvetica Neue" panose="02000503000000020004" pitchFamily="2" charset="0"/>
                <a:sym typeface="Calibri"/>
                <a:hlinkClick r:id="rId5">
                  <a:extLst>
                    <a:ext uri="{A12FA001-AC4F-418D-AE19-62706E023703}">
                      <ahyp:hlinkClr xmlns:ahyp="http://schemas.microsoft.com/office/drawing/2018/hyperlinkcolor" val="tx"/>
                    </a:ext>
                  </a:extLst>
                </a:hlinkClick>
              </a:rPr>
              <a:t> </a:t>
            </a:r>
            <a:r>
              <a:rPr lang="en" b="0" i="1" u="sng"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hlinkClick r:id="rId5">
                  <a:extLst>
                    <a:ext uri="{A12FA001-AC4F-418D-AE19-62706E023703}">
                      <ahyp:hlinkClr xmlns:ahyp="http://schemas.microsoft.com/office/drawing/2018/hyperlinkcolor" val="tx"/>
                    </a:ext>
                  </a:extLst>
                </a:hlinkClick>
              </a:rPr>
              <a:t>GLOBE Observer</a:t>
            </a:r>
            <a:r>
              <a:rPr lang="en"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 app is a GLOBE’s data entry tool that allows an international network of citizen scientists to work together to learn more about our shared environment and changing climate. </a:t>
            </a:r>
            <a:r>
              <a:rPr lang="en" b="0" i="1"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GLOBE Observer</a:t>
            </a:r>
            <a:r>
              <a:rPr lang="en"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Calibri"/>
              </a:rPr>
              <a:t> currently accepts observations of Clouds, Mosquito Habitats, Land Cover and Trees.</a:t>
            </a:r>
            <a:endParaRPr sz="1600" b="0" i="0" u="none" strike="noStrike" cap="none" dirty="0">
              <a:solidFill>
                <a:srgbClr val="000000"/>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29" name="GO Logo" descr="GLOBE Observer logo"/>
          <p:cNvPicPr preferRelativeResize="0"/>
          <p:nvPr/>
        </p:nvPicPr>
        <p:blipFill rotWithShape="1">
          <a:blip r:embed="rId6">
            <a:alphaModFix/>
          </a:blip>
          <a:srcRect/>
          <a:stretch/>
        </p:blipFill>
        <p:spPr>
          <a:xfrm>
            <a:off x="509325" y="1658025"/>
            <a:ext cx="1352550" cy="571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Title"/>
          <p:cNvSpPr txBox="1">
            <a:spLocks noGrp="1"/>
          </p:cNvSpPr>
          <p:nvPr>
            <p:ph type="title"/>
          </p:nvPr>
        </p:nvSpPr>
        <p:spPr>
          <a:xfrm>
            <a:off x="311700" y="29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400" dirty="0">
                <a:latin typeface="DIN Condensed" pitchFamily="2" charset="0"/>
              </a:rPr>
              <a:t>Make a Hypothesis </a:t>
            </a:r>
            <a:r>
              <a:rPr lang="en" sz="4400" dirty="0">
                <a:solidFill>
                  <a:srgbClr val="8B161A"/>
                </a:solidFill>
                <a:latin typeface="DIN Condensed" pitchFamily="2" charset="0"/>
              </a:rPr>
              <a:t>2</a:t>
            </a:r>
            <a:endParaRPr sz="4400" dirty="0">
              <a:solidFill>
                <a:srgbClr val="8B161A"/>
              </a:solidFill>
              <a:latin typeface="DIN Condensed" pitchFamily="2" charset="0"/>
            </a:endParaRPr>
          </a:p>
        </p:txBody>
      </p:sp>
      <p:sp>
        <p:nvSpPr>
          <p:cNvPr id="298" name="Subtitle"/>
          <p:cNvSpPr txBox="1">
            <a:spLocks noGrp="1"/>
          </p:cNvSpPr>
          <p:nvPr>
            <p:ph type="body" idx="1"/>
          </p:nvPr>
        </p:nvSpPr>
        <p:spPr>
          <a:xfrm>
            <a:off x="311700" y="1336825"/>
            <a:ext cx="7935000" cy="87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900" dirty="0"/>
              <a:t>Answer your question based on observations.</a:t>
            </a:r>
            <a:endParaRPr sz="29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1600"/>
              </a:spcAft>
              <a:buSzPts val="1800"/>
              <a:buNone/>
            </a:pPr>
            <a:endParaRPr sz="2100" dirty="0"/>
          </a:p>
        </p:txBody>
      </p:sp>
      <p:pic>
        <p:nvPicPr>
          <p:cNvPr id="301" name="Bucket" descr="A plastic tub filled with toys"/>
          <p:cNvPicPr preferRelativeResize="0"/>
          <p:nvPr/>
        </p:nvPicPr>
        <p:blipFill rotWithShape="1">
          <a:blip r:embed="rId3">
            <a:alphaModFix/>
          </a:blip>
          <a:srcRect t="40673"/>
          <a:stretch/>
        </p:blipFill>
        <p:spPr>
          <a:xfrm>
            <a:off x="272225" y="2435775"/>
            <a:ext cx="4125752" cy="2447724"/>
          </a:xfrm>
          <a:prstGeom prst="rect">
            <a:avLst/>
          </a:prstGeom>
          <a:noFill/>
          <a:ln>
            <a:noFill/>
          </a:ln>
        </p:spPr>
      </p:pic>
      <p:sp>
        <p:nvSpPr>
          <p:cNvPr id="302" name="Bucket Text"/>
          <p:cNvSpPr txBox="1"/>
          <p:nvPr/>
        </p:nvSpPr>
        <p:spPr>
          <a:xfrm>
            <a:off x="700550" y="3904475"/>
            <a:ext cx="32691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chemeClr val="dk1"/>
              </a:buClr>
              <a:buSzPts val="1100"/>
              <a:buFont typeface="Arial"/>
              <a:buNone/>
            </a:pPr>
            <a:r>
              <a:rPr lang="en" sz="2100" b="0" i="0" u="none" strike="noStrike" cap="none" dirty="0">
                <a:solidFill>
                  <a:schemeClr val="dk1"/>
                </a:solidFill>
                <a:highlight>
                  <a:schemeClr val="lt1"/>
                </a:highlight>
                <a:latin typeface="Helvetica Neue"/>
                <a:ea typeface="Helvetica Neue"/>
                <a:cs typeface="Helvetica Neue"/>
                <a:sym typeface="Helvetica Neue"/>
              </a:rPr>
              <a:t>There are more artificial containers near me.</a:t>
            </a:r>
            <a:r>
              <a:rPr lang="en" sz="2100" b="0" i="0" u="none" strike="noStrike" cap="none" dirty="0">
                <a:solidFill>
                  <a:schemeClr val="lt1"/>
                </a:solidFill>
                <a:highlight>
                  <a:schemeClr val="lt1"/>
                </a:highlight>
                <a:latin typeface="Helvetica Neue"/>
                <a:ea typeface="Helvetica Neue"/>
                <a:cs typeface="Helvetica Neue"/>
                <a:sym typeface="Helvetica Neue"/>
              </a:rPr>
              <a:t> </a:t>
            </a:r>
            <a:endParaRPr sz="1400" b="0" i="0" u="none" strike="noStrike" cap="none" dirty="0">
              <a:solidFill>
                <a:srgbClr val="000000"/>
              </a:solidFill>
              <a:highlight>
                <a:schemeClr val="lt1"/>
              </a:highlight>
              <a:latin typeface="Helvetica Neue"/>
              <a:ea typeface="Helvetica Neue"/>
              <a:cs typeface="Helvetica Neue"/>
              <a:sym typeface="Helvetica Neue"/>
            </a:endParaRPr>
          </a:p>
        </p:txBody>
      </p:sp>
      <p:pic>
        <p:nvPicPr>
          <p:cNvPr id="299" name="Pond" descr="A pond"/>
          <p:cNvPicPr preferRelativeResize="0"/>
          <p:nvPr/>
        </p:nvPicPr>
        <p:blipFill rotWithShape="1">
          <a:blip r:embed="rId4">
            <a:alphaModFix/>
          </a:blip>
          <a:srcRect/>
          <a:stretch/>
        </p:blipFill>
        <p:spPr>
          <a:xfrm>
            <a:off x="4572000" y="2435776"/>
            <a:ext cx="4289326" cy="2412749"/>
          </a:xfrm>
          <a:prstGeom prst="rect">
            <a:avLst/>
          </a:prstGeom>
          <a:noFill/>
          <a:ln>
            <a:noFill/>
          </a:ln>
        </p:spPr>
      </p:pic>
      <p:sp>
        <p:nvSpPr>
          <p:cNvPr id="300" name="Pond Text"/>
          <p:cNvSpPr txBox="1"/>
          <p:nvPr/>
        </p:nvSpPr>
        <p:spPr>
          <a:xfrm>
            <a:off x="5119013" y="3904475"/>
            <a:ext cx="31953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rgbClr val="000000"/>
              </a:buClr>
              <a:buSzPts val="2100"/>
              <a:buFont typeface="Arial"/>
              <a:buNone/>
            </a:pPr>
            <a:r>
              <a:rPr lang="en" sz="2100" b="0" i="0" u="none" strike="noStrike" cap="none">
                <a:solidFill>
                  <a:schemeClr val="lt1"/>
                </a:solidFill>
                <a:highlight>
                  <a:schemeClr val="dk1"/>
                </a:highlight>
                <a:latin typeface="Helvetica Neue"/>
                <a:ea typeface="Helvetica Neue"/>
                <a:cs typeface="Helvetica Neue"/>
                <a:sym typeface="Helvetica Neue"/>
              </a:rPr>
              <a:t>There are more natural water sources near me.</a:t>
            </a:r>
            <a:endParaRPr sz="1400" b="0" i="0" u="none" strike="noStrike" cap="none">
              <a:solidFill>
                <a:srgbClr val="000000"/>
              </a:solidFill>
              <a:highlight>
                <a:schemeClr val="dk1"/>
              </a:highlight>
              <a:latin typeface="Helvetica Neue"/>
              <a:ea typeface="Helvetica Neue"/>
              <a:cs typeface="Helvetica Neue"/>
              <a:sym typeface="Helvetica Neue"/>
            </a:endParaRPr>
          </a:p>
        </p:txBody>
      </p:sp>
      <p:sp>
        <p:nvSpPr>
          <p:cNvPr id="303" name="Circle" descr="The option for &quot;More artificial containers near me&quot; is circled"/>
          <p:cNvSpPr/>
          <p:nvPr/>
        </p:nvSpPr>
        <p:spPr>
          <a:xfrm>
            <a:off x="140425" y="3745175"/>
            <a:ext cx="4125900" cy="1198200"/>
          </a:xfrm>
          <a:prstGeom prst="ellipse">
            <a:avLst/>
          </a:prstGeom>
          <a:no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07"/>
        <p:cNvGrpSpPr/>
        <p:nvPr/>
      </p:nvGrpSpPr>
      <p:grpSpPr>
        <a:xfrm>
          <a:off x="0" y="0"/>
          <a:ext cx="0" cy="0"/>
          <a:chOff x="0" y="0"/>
          <a:chExt cx="0" cy="0"/>
        </a:xfrm>
      </p:grpSpPr>
      <p:sp>
        <p:nvSpPr>
          <p:cNvPr id="308" name="Title"/>
          <p:cNvSpPr txBox="1">
            <a:spLocks noGrp="1"/>
          </p:cNvSpPr>
          <p:nvPr>
            <p:ph type="title"/>
          </p:nvPr>
        </p:nvSpPr>
        <p:spPr>
          <a:xfrm>
            <a:off x="311700" y="304476"/>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600" dirty="0">
                <a:latin typeface="DIN Condensed" pitchFamily="2" charset="0"/>
              </a:rPr>
              <a:t>How do scientists know if their hypothesis is correct?</a:t>
            </a:r>
            <a:endParaRPr sz="3600" dirty="0">
              <a:latin typeface="DIN Condensed" pitchFamily="2" charset="0"/>
            </a:endParaRPr>
          </a:p>
        </p:txBody>
      </p:sp>
      <p:sp>
        <p:nvSpPr>
          <p:cNvPr id="309" name="Text"/>
          <p:cNvSpPr txBox="1">
            <a:spLocks noGrp="1"/>
          </p:cNvSpPr>
          <p:nvPr>
            <p:ph type="body" idx="1"/>
          </p:nvPr>
        </p:nvSpPr>
        <p:spPr>
          <a:xfrm>
            <a:off x="311700" y="859167"/>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2500" dirty="0"/>
              <a:t>Collect and Analyze Data</a:t>
            </a:r>
            <a:endParaRPr sz="2500" dirty="0"/>
          </a:p>
          <a:p>
            <a:pPr marL="0" lvl="0" indent="0" algn="ctr" rtl="0">
              <a:lnSpc>
                <a:spcPct val="115000"/>
              </a:lnSpc>
              <a:spcBef>
                <a:spcPts val="1600"/>
              </a:spcBef>
              <a:spcAft>
                <a:spcPts val="0"/>
              </a:spcAft>
              <a:buSzPts val="1800"/>
              <a:buNone/>
            </a:pPr>
            <a:r>
              <a:rPr lang="en" sz="2100" dirty="0"/>
              <a:t> </a:t>
            </a:r>
            <a:endParaRPr sz="2100" dirty="0"/>
          </a:p>
          <a:p>
            <a:pPr marL="0" lvl="0" indent="0" algn="ctr" rtl="0">
              <a:lnSpc>
                <a:spcPct val="115000"/>
              </a:lnSpc>
              <a:spcBef>
                <a:spcPts val="1600"/>
              </a:spcBef>
              <a:spcAft>
                <a:spcPts val="0"/>
              </a:spcAft>
              <a:buSzPts val="1800"/>
              <a:buNone/>
            </a:pPr>
            <a:endParaRPr sz="2100" dirty="0"/>
          </a:p>
          <a:p>
            <a:pPr marL="0" lvl="0" indent="0" algn="ctr" rtl="0">
              <a:lnSpc>
                <a:spcPct val="115000"/>
              </a:lnSpc>
              <a:spcBef>
                <a:spcPts val="1600"/>
              </a:spcBef>
              <a:spcAft>
                <a:spcPts val="0"/>
              </a:spcAft>
              <a:buSzPts val="1800"/>
              <a:buNone/>
            </a:pPr>
            <a:endParaRPr sz="2100" dirty="0"/>
          </a:p>
          <a:p>
            <a:pPr marL="0" lvl="0" indent="0" algn="ctr" rtl="0">
              <a:lnSpc>
                <a:spcPct val="115000"/>
              </a:lnSpc>
              <a:spcBef>
                <a:spcPts val="1600"/>
              </a:spcBef>
              <a:spcAft>
                <a:spcPts val="0"/>
              </a:spcAft>
              <a:buSzPts val="1800"/>
              <a:buNone/>
            </a:pPr>
            <a:endParaRPr sz="2100" dirty="0"/>
          </a:p>
          <a:p>
            <a:pPr marL="0" lvl="0" indent="0" algn="ctr" rtl="0">
              <a:lnSpc>
                <a:spcPct val="115000"/>
              </a:lnSpc>
              <a:spcBef>
                <a:spcPts val="1600"/>
              </a:spcBef>
              <a:spcAft>
                <a:spcPts val="1600"/>
              </a:spcAft>
              <a:buSzPts val="1800"/>
              <a:buNone/>
            </a:pPr>
            <a:endParaRPr sz="2100" dirty="0"/>
          </a:p>
        </p:txBody>
      </p:sp>
      <p:pic>
        <p:nvPicPr>
          <p:cNvPr id="310" name="Image" descr="A desktop showing a laptop, sheet of graphs, and a person writing in a notepad"/>
          <p:cNvPicPr preferRelativeResize="0"/>
          <p:nvPr/>
        </p:nvPicPr>
        <p:blipFill>
          <a:blip r:embed="rId3">
            <a:alphaModFix/>
          </a:blip>
          <a:stretch>
            <a:fillRect/>
          </a:stretch>
        </p:blipFill>
        <p:spPr>
          <a:xfrm>
            <a:off x="2069199" y="1524750"/>
            <a:ext cx="5005624" cy="3314274"/>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Title"/>
          <p:cNvSpPr txBox="1">
            <a:spLocks noGrp="1"/>
          </p:cNvSpPr>
          <p:nvPr>
            <p:ph type="title"/>
          </p:nvPr>
        </p:nvSpPr>
        <p:spPr>
          <a:xfrm>
            <a:off x="311700" y="3154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dirty="0">
                <a:latin typeface="DIN Condensed" pitchFamily="2" charset="0"/>
              </a:rPr>
              <a:t>Collect and Analyze Data</a:t>
            </a:r>
            <a:endParaRPr sz="3200" dirty="0">
              <a:latin typeface="DIN Condensed" pitchFamily="2" charset="0"/>
            </a:endParaRPr>
          </a:p>
        </p:txBody>
      </p:sp>
      <p:sp>
        <p:nvSpPr>
          <p:cNvPr id="316" name="Subtitle"/>
          <p:cNvSpPr txBox="1">
            <a:spLocks noGrp="1"/>
          </p:cNvSpPr>
          <p:nvPr>
            <p:ph type="body" idx="1"/>
          </p:nvPr>
        </p:nvSpPr>
        <p:spPr>
          <a:xfrm>
            <a:off x="311700" y="906975"/>
            <a:ext cx="4260300" cy="6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100" dirty="0"/>
              <a:t>Girl Scout Cookie Sales</a:t>
            </a:r>
            <a:endParaRPr sz="2100" dirty="0"/>
          </a:p>
          <a:p>
            <a:pPr marL="0" lvl="0" indent="0" algn="l" rtl="0">
              <a:lnSpc>
                <a:spcPct val="115000"/>
              </a:lnSpc>
              <a:spcBef>
                <a:spcPts val="1600"/>
              </a:spcBef>
              <a:spcAft>
                <a:spcPts val="0"/>
              </a:spcAft>
              <a:buSzPts val="1800"/>
              <a:buNone/>
            </a:pPr>
            <a:r>
              <a:rPr lang="en" sz="2100" dirty="0"/>
              <a:t> </a:t>
            </a: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0"/>
              </a:spcAft>
              <a:buSzPts val="1800"/>
              <a:buNone/>
            </a:pPr>
            <a:endParaRPr sz="2100" dirty="0"/>
          </a:p>
          <a:p>
            <a:pPr marL="0" lvl="0" indent="0" algn="l" rtl="0">
              <a:lnSpc>
                <a:spcPct val="115000"/>
              </a:lnSpc>
              <a:spcBef>
                <a:spcPts val="1600"/>
              </a:spcBef>
              <a:spcAft>
                <a:spcPts val="1600"/>
              </a:spcAft>
              <a:buSzPts val="1800"/>
              <a:buNone/>
            </a:pPr>
            <a:endParaRPr sz="2100" dirty="0"/>
          </a:p>
        </p:txBody>
      </p:sp>
      <p:pic>
        <p:nvPicPr>
          <p:cNvPr id="319" name="Single Chart" descr="A pie chart showing the boxes of cookes of each type from a single sale of five boxes: 20% tagalongs, 20% samoas, 20% do-si-dos and 40% samoas"/>
          <p:cNvPicPr preferRelativeResize="0"/>
          <p:nvPr/>
        </p:nvPicPr>
        <p:blipFill rotWithShape="1">
          <a:blip r:embed="rId3">
            <a:alphaModFix/>
          </a:blip>
          <a:srcRect/>
          <a:stretch/>
        </p:blipFill>
        <p:spPr>
          <a:xfrm>
            <a:off x="152400" y="1801850"/>
            <a:ext cx="4360250" cy="2633050"/>
          </a:xfrm>
          <a:prstGeom prst="rect">
            <a:avLst/>
          </a:prstGeom>
          <a:noFill/>
          <a:ln>
            <a:noFill/>
          </a:ln>
        </p:spPr>
      </p:pic>
      <p:sp>
        <p:nvSpPr>
          <p:cNvPr id="323" name="Single Sale"/>
          <p:cNvSpPr txBox="1"/>
          <p:nvPr/>
        </p:nvSpPr>
        <p:spPr>
          <a:xfrm>
            <a:off x="236750" y="1877350"/>
            <a:ext cx="1344300" cy="4311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000000"/>
                </a:solidFill>
                <a:latin typeface="Helvetica Neue"/>
                <a:ea typeface="Helvetica Neue"/>
                <a:cs typeface="Helvetica Neue"/>
                <a:sym typeface="Helvetica Neue"/>
              </a:rPr>
              <a:t>Single Sale</a:t>
            </a:r>
            <a:endParaRPr sz="1600" b="1" i="0" u="none" strike="noStrike" cap="none" dirty="0">
              <a:solidFill>
                <a:srgbClr val="000000"/>
              </a:solidFill>
              <a:latin typeface="Helvetica Neue"/>
              <a:ea typeface="Helvetica Neue"/>
              <a:cs typeface="Helvetica Neue"/>
              <a:sym typeface="Helvetica Neue"/>
            </a:endParaRPr>
          </a:p>
        </p:txBody>
      </p:sp>
      <p:sp>
        <p:nvSpPr>
          <p:cNvPr id="320" name="Single Total"/>
          <p:cNvSpPr txBox="1"/>
          <p:nvPr/>
        </p:nvSpPr>
        <p:spPr>
          <a:xfrm>
            <a:off x="2544750" y="4088750"/>
            <a:ext cx="202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Total packages sold: 5</a:t>
            </a:r>
            <a:endParaRPr sz="1400" b="0" i="0" u="none" strike="noStrike" cap="none">
              <a:solidFill>
                <a:srgbClr val="000000"/>
              </a:solidFill>
              <a:latin typeface="Helvetica Neue"/>
              <a:ea typeface="Helvetica Neue"/>
              <a:cs typeface="Helvetica Neue"/>
              <a:sym typeface="Helvetica Neue"/>
            </a:endParaRPr>
          </a:p>
        </p:txBody>
      </p:sp>
      <p:pic>
        <p:nvPicPr>
          <p:cNvPr id="318" name="Troop Chart" descr="A pie chart showing the boxes of cookes of each type from an entire troop of 1559 boxes: 6% lemon-ups, 7.9% trefoils, 6.2% do-si-dos, 21.9% samoas, 12.9% tagalongs, 36.2% thin mints, 5.5% s'mores, 3.5% toffee-tastic."/>
          <p:cNvPicPr preferRelativeResize="0"/>
          <p:nvPr/>
        </p:nvPicPr>
        <p:blipFill rotWithShape="1">
          <a:blip r:embed="rId4">
            <a:alphaModFix/>
          </a:blip>
          <a:srcRect t="20597"/>
          <a:stretch/>
        </p:blipFill>
        <p:spPr>
          <a:xfrm>
            <a:off x="4672100" y="1828866"/>
            <a:ext cx="4260299" cy="2602884"/>
          </a:xfrm>
          <a:prstGeom prst="rect">
            <a:avLst/>
          </a:prstGeom>
          <a:noFill/>
          <a:ln>
            <a:noFill/>
          </a:ln>
        </p:spPr>
      </p:pic>
      <p:sp>
        <p:nvSpPr>
          <p:cNvPr id="322" name="Troop Sales"/>
          <p:cNvSpPr txBox="1"/>
          <p:nvPr/>
        </p:nvSpPr>
        <p:spPr>
          <a:xfrm>
            <a:off x="4771875" y="1854675"/>
            <a:ext cx="1445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Helvetica Neue"/>
                <a:ea typeface="Helvetica Neue"/>
                <a:cs typeface="Helvetica Neue"/>
                <a:sym typeface="Helvetica Neue"/>
              </a:rPr>
              <a:t>Troop Sales</a:t>
            </a:r>
            <a:endParaRPr sz="1600" b="1" i="0" u="none" strike="noStrike" cap="none">
              <a:solidFill>
                <a:srgbClr val="000000"/>
              </a:solidFill>
              <a:latin typeface="Helvetica Neue"/>
              <a:ea typeface="Helvetica Neue"/>
              <a:cs typeface="Helvetica Neue"/>
              <a:sym typeface="Helvetica Neue"/>
            </a:endParaRPr>
          </a:p>
        </p:txBody>
      </p:sp>
      <p:sp>
        <p:nvSpPr>
          <p:cNvPr id="321" name="Troop Total"/>
          <p:cNvSpPr txBox="1"/>
          <p:nvPr/>
        </p:nvSpPr>
        <p:spPr>
          <a:xfrm>
            <a:off x="6384900" y="4088750"/>
            <a:ext cx="2447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Helvetica Neue"/>
                <a:ea typeface="Helvetica Neue"/>
                <a:cs typeface="Helvetica Neue"/>
                <a:sym typeface="Helvetica Neue"/>
              </a:rPr>
              <a:t>Total packages sold: 1,559</a:t>
            </a:r>
            <a:endParaRPr sz="1400" b="0" i="0" u="none" strike="noStrike" cap="none">
              <a:solidFill>
                <a:srgbClr val="000000"/>
              </a:solidFill>
              <a:latin typeface="Helvetica Neue"/>
              <a:ea typeface="Helvetica Neue"/>
              <a:cs typeface="Helvetica Neue"/>
              <a:sym typeface="Helvetica Neue"/>
            </a:endParaRPr>
          </a:p>
        </p:txBody>
      </p:sp>
      <p:sp>
        <p:nvSpPr>
          <p:cNvPr id="324" name="White Rectangle">
            <a:extLst>
              <a:ext uri="{C183D7F6-B498-43B3-948B-1728B52AA6E4}">
                <adec:decorative xmlns:adec="http://schemas.microsoft.com/office/drawing/2017/decorative" val="1"/>
              </a:ext>
            </a:extLst>
          </p:cNvPr>
          <p:cNvSpPr txBox="1"/>
          <p:nvPr/>
        </p:nvSpPr>
        <p:spPr>
          <a:xfrm>
            <a:off x="1773825" y="1877350"/>
            <a:ext cx="1145700" cy="2784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Title"/>
          <p:cNvSpPr txBox="1">
            <a:spLocks noGrp="1"/>
          </p:cNvSpPr>
          <p:nvPr>
            <p:ph type="title"/>
          </p:nvPr>
        </p:nvSpPr>
        <p:spPr>
          <a:xfrm>
            <a:off x="311700" y="2089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dirty="0">
                <a:latin typeface="DIN Condensed" pitchFamily="2" charset="0"/>
              </a:rPr>
              <a:t>What about around in Oregon and SW Washington?</a:t>
            </a:r>
            <a:endParaRPr sz="3600" dirty="0">
              <a:latin typeface="DIN Condensed" pitchFamily="2" charset="0"/>
            </a:endParaRPr>
          </a:p>
        </p:txBody>
      </p:sp>
      <p:sp>
        <p:nvSpPr>
          <p:cNvPr id="330" name="Text1"/>
          <p:cNvSpPr txBox="1">
            <a:spLocks noGrp="1"/>
          </p:cNvSpPr>
          <p:nvPr>
            <p:ph type="body" idx="1"/>
          </p:nvPr>
        </p:nvSpPr>
        <p:spPr>
          <a:xfrm>
            <a:off x="348575" y="1324550"/>
            <a:ext cx="4260300" cy="6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000" dirty="0"/>
              <a:t>My yard is not a large data set. </a:t>
            </a:r>
            <a:endParaRPr sz="2000" dirty="0"/>
          </a:p>
          <a:p>
            <a:pPr marL="0" lvl="0" indent="0" algn="l" rtl="0">
              <a:lnSpc>
                <a:spcPct val="115000"/>
              </a:lnSpc>
              <a:spcBef>
                <a:spcPts val="1600"/>
              </a:spcBef>
              <a:spcAft>
                <a:spcPts val="0"/>
              </a:spcAft>
              <a:buSzPts val="1800"/>
              <a:buNone/>
            </a:pPr>
            <a:endParaRPr sz="2000" dirty="0"/>
          </a:p>
          <a:p>
            <a:pPr marL="0" lvl="0" indent="0" algn="l" rtl="0">
              <a:lnSpc>
                <a:spcPct val="115000"/>
              </a:lnSpc>
              <a:spcBef>
                <a:spcPts val="1600"/>
              </a:spcBef>
              <a:spcAft>
                <a:spcPts val="0"/>
              </a:spcAft>
              <a:buSzPts val="1800"/>
              <a:buNone/>
            </a:pPr>
            <a:endParaRPr sz="2000" dirty="0"/>
          </a:p>
          <a:p>
            <a:pPr marL="0" lvl="0" indent="0" algn="l" rtl="0">
              <a:lnSpc>
                <a:spcPct val="115000"/>
              </a:lnSpc>
              <a:spcBef>
                <a:spcPts val="1600"/>
              </a:spcBef>
              <a:spcAft>
                <a:spcPts val="0"/>
              </a:spcAft>
              <a:buSzPts val="1800"/>
              <a:buNone/>
            </a:pPr>
            <a:endParaRPr sz="2000" dirty="0"/>
          </a:p>
          <a:p>
            <a:pPr marL="0" lvl="0" indent="0" algn="l" rtl="0">
              <a:lnSpc>
                <a:spcPct val="115000"/>
              </a:lnSpc>
              <a:spcBef>
                <a:spcPts val="1600"/>
              </a:spcBef>
              <a:spcAft>
                <a:spcPts val="1600"/>
              </a:spcAft>
              <a:buSzPts val="1800"/>
              <a:buNone/>
            </a:pPr>
            <a:endParaRPr sz="2000" dirty="0"/>
          </a:p>
        </p:txBody>
      </p:sp>
      <p:pic>
        <p:nvPicPr>
          <p:cNvPr id="331" name="Backyard" descr="A backyard with two rocking chairs and a mosquito tent."/>
          <p:cNvPicPr preferRelativeResize="0"/>
          <p:nvPr/>
        </p:nvPicPr>
        <p:blipFill rotWithShape="1">
          <a:blip r:embed="rId3">
            <a:alphaModFix/>
          </a:blip>
          <a:srcRect/>
          <a:stretch/>
        </p:blipFill>
        <p:spPr>
          <a:xfrm>
            <a:off x="4940725" y="1192150"/>
            <a:ext cx="3785400" cy="2129291"/>
          </a:xfrm>
          <a:prstGeom prst="rect">
            <a:avLst/>
          </a:prstGeom>
          <a:noFill/>
          <a:ln w="19050" cap="flat" cmpd="sng">
            <a:solidFill>
              <a:schemeClr val="lt2"/>
            </a:solidFill>
            <a:prstDash val="solid"/>
            <a:round/>
            <a:headEnd type="none" w="sm" len="sm"/>
            <a:tailEnd type="none" w="sm" len="sm"/>
          </a:ln>
        </p:spPr>
      </p:pic>
      <p:sp>
        <p:nvSpPr>
          <p:cNvPr id="333" name="Text 2"/>
          <p:cNvSpPr txBox="1"/>
          <p:nvPr/>
        </p:nvSpPr>
        <p:spPr>
          <a:xfrm>
            <a:off x="5125225" y="3896000"/>
            <a:ext cx="36009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chemeClr val="dk1"/>
              </a:buClr>
              <a:buSzPts val="1100"/>
              <a:buFont typeface="Arial"/>
              <a:buNone/>
            </a:pPr>
            <a:r>
              <a:rPr lang="en" sz="2500" b="0" i="0" u="none" strike="noStrike" cap="none" dirty="0">
                <a:solidFill>
                  <a:schemeClr val="lt1"/>
                </a:solidFill>
                <a:latin typeface="Helvetica Neue"/>
                <a:ea typeface="Helvetica Neue"/>
                <a:cs typeface="Helvetica Neue"/>
                <a:sym typeface="Helvetica Neue"/>
              </a:rPr>
              <a:t>We need MORE data!</a:t>
            </a:r>
            <a:endParaRPr sz="1800" b="0" i="0" u="none" strike="noStrike" cap="none" dirty="0">
              <a:solidFill>
                <a:srgbClr val="000000"/>
              </a:solidFill>
              <a:latin typeface="Helvetica Neue"/>
              <a:ea typeface="Helvetica Neue"/>
              <a:cs typeface="Helvetica Neue"/>
              <a:sym typeface="Helvetica Neue"/>
            </a:endParaRPr>
          </a:p>
        </p:txBody>
      </p:sp>
      <p:pic>
        <p:nvPicPr>
          <p:cNvPr id="332" name="Oregon" descr="A satellite view of the state of Oregon"/>
          <p:cNvPicPr preferRelativeResize="0"/>
          <p:nvPr/>
        </p:nvPicPr>
        <p:blipFill rotWithShape="1">
          <a:blip r:embed="rId4">
            <a:alphaModFix/>
          </a:blip>
          <a:srcRect/>
          <a:stretch/>
        </p:blipFill>
        <p:spPr>
          <a:xfrm>
            <a:off x="311700" y="2055950"/>
            <a:ext cx="4334051" cy="2878625"/>
          </a:xfrm>
          <a:prstGeom prst="rect">
            <a:avLst/>
          </a:prstGeom>
          <a:noFill/>
          <a:ln w="19050" cap="flat" cmpd="sng">
            <a:solidFill>
              <a:schemeClr val="lt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Title"/>
          <p:cNvSpPr txBox="1">
            <a:spLocks noGrp="1"/>
          </p:cNvSpPr>
          <p:nvPr>
            <p:ph type="title"/>
          </p:nvPr>
        </p:nvSpPr>
        <p:spPr>
          <a:xfrm>
            <a:off x="265463" y="1707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dirty="0">
                <a:latin typeface="DIN Condensed" pitchFamily="2" charset="0"/>
              </a:rPr>
              <a:t>Mosquito Habitat Data</a:t>
            </a:r>
            <a:endParaRPr sz="3600" dirty="0">
              <a:latin typeface="DIN Condensed" pitchFamily="2" charset="0"/>
            </a:endParaRPr>
          </a:p>
        </p:txBody>
      </p:sp>
      <p:pic>
        <p:nvPicPr>
          <p:cNvPr id="340" name="Map" descr="A map from the GLOBE Visualization System showing data points in Washington State."/>
          <p:cNvPicPr preferRelativeResize="0"/>
          <p:nvPr/>
        </p:nvPicPr>
        <p:blipFill rotWithShape="1">
          <a:blip r:embed="rId3">
            <a:alphaModFix/>
          </a:blip>
          <a:srcRect/>
          <a:stretch/>
        </p:blipFill>
        <p:spPr>
          <a:xfrm>
            <a:off x="773725" y="916875"/>
            <a:ext cx="7504077" cy="3766700"/>
          </a:xfrm>
          <a:prstGeom prst="rect">
            <a:avLst/>
          </a:prstGeom>
          <a:noFill/>
          <a:ln>
            <a:noFill/>
          </a:ln>
        </p:spPr>
      </p:pic>
      <p:sp>
        <p:nvSpPr>
          <p:cNvPr id="339" name="Link"/>
          <p:cNvSpPr txBox="1">
            <a:spLocks noGrp="1"/>
          </p:cNvSpPr>
          <p:nvPr>
            <p:ph type="body" idx="1"/>
          </p:nvPr>
        </p:nvSpPr>
        <p:spPr>
          <a:xfrm>
            <a:off x="525850" y="4618400"/>
            <a:ext cx="8520600" cy="52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dirty="0">
                <a:solidFill>
                  <a:schemeClr val="bg1"/>
                </a:solidFill>
                <a:hlinkClick r:id="rId4">
                  <a:extLst>
                    <a:ext uri="{A12FA001-AC4F-418D-AE19-62706E023703}">
                      <ahyp:hlinkClr xmlns:ahyp="http://schemas.microsoft.com/office/drawing/2018/hyperlinkcolor" val="tx"/>
                    </a:ext>
                  </a:extLst>
                </a:hlinkClick>
              </a:rPr>
              <a:t>https://vis.globe.gov/mosquitohabitats</a:t>
            </a:r>
            <a:r>
              <a:rPr lang="en" dirty="0">
                <a:solidFill>
                  <a:schemeClr val="bg1"/>
                </a:solidFill>
              </a:rPr>
              <a:t> </a:t>
            </a:r>
            <a:endParaRPr dirty="0">
              <a:solidFill>
                <a:schemeClr val="bg1"/>
              </a:solidFill>
            </a:endParaRPr>
          </a:p>
          <a:p>
            <a:pPr marL="0" lvl="0" indent="0" algn="l" rtl="0">
              <a:lnSpc>
                <a:spcPct val="115000"/>
              </a:lnSpc>
              <a:spcBef>
                <a:spcPts val="1600"/>
              </a:spcBef>
              <a:spcAft>
                <a:spcPts val="1600"/>
              </a:spcAft>
              <a:buSzPts val="18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endParaRPr sz="4000" dirty="0">
              <a:latin typeface="DIN Condensed" pitchFamily="2" charset="0"/>
            </a:endParaRPr>
          </a:p>
          <a:p>
            <a:pPr marL="0" lvl="0" indent="0" algn="l" rtl="0">
              <a:lnSpc>
                <a:spcPct val="100000"/>
              </a:lnSpc>
              <a:spcBef>
                <a:spcPts val="0"/>
              </a:spcBef>
              <a:spcAft>
                <a:spcPts val="0"/>
              </a:spcAft>
              <a:buSzPts val="3600"/>
              <a:buNone/>
            </a:pPr>
            <a:r>
              <a:rPr lang="en" sz="4000" dirty="0">
                <a:latin typeface="DIN Condensed" pitchFamily="2" charset="0"/>
              </a:rPr>
              <a:t>We need your data!</a:t>
            </a:r>
            <a:endParaRPr sz="4000" dirty="0">
              <a:latin typeface="DIN Condensed" pitchFamily="2" charset="0"/>
            </a:endParaRPr>
          </a:p>
        </p:txBody>
      </p:sp>
      <p:sp>
        <p:nvSpPr>
          <p:cNvPr id="346"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800" dirty="0">
                <a:latin typeface="DIN Condensed" pitchFamily="2" charset="0"/>
              </a:rPr>
              <a:t>Join GLOBE Observer: Mosquito Habitat Mapper</a:t>
            </a:r>
            <a:endParaRPr sz="2800" dirty="0">
              <a:latin typeface="DIN Condensed" pitchFamily="2" charset="0"/>
            </a:endParaRPr>
          </a:p>
        </p:txBody>
      </p:sp>
      <p:sp>
        <p:nvSpPr>
          <p:cNvPr id="347" name="Text1"/>
          <p:cNvSpPr txBox="1"/>
          <p:nvPr/>
        </p:nvSpPr>
        <p:spPr>
          <a:xfrm>
            <a:off x="468467" y="362399"/>
            <a:ext cx="7716600" cy="89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rgbClr val="000000"/>
                </a:solidFill>
                <a:latin typeface="Helvetica Neue"/>
                <a:ea typeface="Helvetica Neue"/>
                <a:cs typeface="Helvetica Neue"/>
                <a:sym typeface="Helvetica Neue"/>
              </a:rPr>
              <a:t>The more data we get, the better the science can be.</a:t>
            </a:r>
            <a:endParaRPr sz="2300" b="1"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dirty="0">
              <a:solidFill>
                <a:srgbClr val="000000"/>
              </a:solidFill>
              <a:latin typeface="Helvetica Neue"/>
              <a:ea typeface="Helvetica Neue"/>
              <a:cs typeface="Helvetica Neue"/>
              <a:sym typeface="Helvetica Neue"/>
            </a:endParaRPr>
          </a:p>
        </p:txBody>
      </p:sp>
      <p:sp>
        <p:nvSpPr>
          <p:cNvPr id="349" name="Text2"/>
          <p:cNvSpPr txBox="1"/>
          <p:nvPr/>
        </p:nvSpPr>
        <p:spPr>
          <a:xfrm>
            <a:off x="946325" y="1595525"/>
            <a:ext cx="2310600" cy="160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2300" b="0"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 sz="2300" b="0" i="0" u="none" strike="noStrike" cap="none" dirty="0">
                <a:solidFill>
                  <a:schemeClr val="dk1"/>
                </a:solidFill>
                <a:latin typeface="Helvetica Neue"/>
                <a:ea typeface="Helvetica Neue"/>
                <a:cs typeface="Helvetica Neue"/>
                <a:sym typeface="Helvetica Neue"/>
              </a:rPr>
              <a:t>And that’s why </a:t>
            </a:r>
            <a:endParaRPr sz="2300" b="0"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 sz="2300" b="0" i="0" u="none" strike="noStrike" cap="none" dirty="0">
                <a:solidFill>
                  <a:schemeClr val="dk1"/>
                </a:solidFill>
                <a:latin typeface="Helvetica Neue"/>
                <a:ea typeface="Helvetica Neue"/>
                <a:cs typeface="Helvetica Neue"/>
                <a:sym typeface="Helvetica Neue"/>
              </a:rPr>
              <a:t>NASA GLOBE</a:t>
            </a:r>
            <a:endParaRPr sz="2300" b="0"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 sz="2300" b="1" i="0" u="none" strike="noStrike" cap="none" dirty="0">
                <a:solidFill>
                  <a:schemeClr val="dk1"/>
                </a:solidFill>
                <a:latin typeface="Helvetica Neue"/>
                <a:ea typeface="Helvetica Neue"/>
                <a:cs typeface="Helvetica Neue"/>
                <a:sym typeface="Helvetica Neue"/>
              </a:rPr>
              <a:t>needs you!</a:t>
            </a:r>
            <a:endParaRPr sz="1400" b="0" i="0" u="none" strike="noStrike" cap="none" dirty="0">
              <a:solidFill>
                <a:srgbClr val="000000"/>
              </a:solidFill>
              <a:latin typeface="Helvetica Neue"/>
              <a:ea typeface="Helvetica Neue"/>
              <a:cs typeface="Helvetica Neue"/>
              <a:sym typeface="Helvetica Neue"/>
            </a:endParaRPr>
          </a:p>
        </p:txBody>
      </p:sp>
      <p:pic>
        <p:nvPicPr>
          <p:cNvPr id="348" name="Image" descr="A Girl Scout with a phone observing mosquito larvae on a plate."/>
          <p:cNvPicPr preferRelativeResize="0"/>
          <p:nvPr/>
        </p:nvPicPr>
        <p:blipFill rotWithShape="1">
          <a:blip r:embed="rId3">
            <a:alphaModFix/>
          </a:blip>
          <a:srcRect/>
          <a:stretch/>
        </p:blipFill>
        <p:spPr>
          <a:xfrm>
            <a:off x="3773124" y="1059237"/>
            <a:ext cx="4983752" cy="24918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Title"/>
          <p:cNvSpPr txBox="1">
            <a:spLocks noGrp="1"/>
          </p:cNvSpPr>
          <p:nvPr>
            <p:ph type="ctrTitle"/>
          </p:nvPr>
        </p:nvSpPr>
        <p:spPr>
          <a:xfrm>
            <a:off x="2651438" y="4008204"/>
            <a:ext cx="6636000" cy="801300"/>
          </a:xfrm>
          <a:prstGeom prst="rect">
            <a:avLst/>
          </a:prstGeom>
          <a:noFill/>
          <a:ln>
            <a:noFill/>
          </a:ln>
        </p:spPr>
        <p:txBody>
          <a:bodyPr spcFirstLastPara="1" wrap="square" lIns="91425" tIns="91425" rIns="91425" bIns="91425" anchor="b" anchorCtr="0">
            <a:noAutofit/>
          </a:bodyPr>
          <a:lstStyle/>
          <a:p>
            <a:r>
              <a:rPr lang="en-US" dirty="0"/>
              <a:t>Mosquito Habitats Girl Scout Intro</a:t>
            </a:r>
            <a:endParaRPr dirty="0"/>
          </a:p>
        </p:txBody>
      </p:sp>
      <p:pic>
        <p:nvPicPr>
          <p:cNvPr id="356" name="Image" descr="A still image of Dr. Rusty Low from the video">
            <a:hlinkClick r:id="rId3"/>
          </p:cNvPr>
          <p:cNvPicPr preferRelativeResize="0"/>
          <p:nvPr/>
        </p:nvPicPr>
        <p:blipFill rotWithShape="1">
          <a:blip r:embed="rId4">
            <a:alphaModFix/>
          </a:blip>
          <a:srcRect/>
          <a:stretch/>
        </p:blipFill>
        <p:spPr>
          <a:xfrm>
            <a:off x="1463975" y="152400"/>
            <a:ext cx="6376949" cy="3601100"/>
          </a:xfrm>
          <a:prstGeom prst="rect">
            <a:avLst/>
          </a:prstGeom>
          <a:noFill/>
          <a:ln>
            <a:noFill/>
          </a:ln>
        </p:spPr>
      </p:pic>
      <p:sp>
        <p:nvSpPr>
          <p:cNvPr id="7" name="URL">
            <a:extLst>
              <a:ext uri="{FF2B5EF4-FFF2-40B4-BE49-F238E27FC236}">
                <a16:creationId xmlns:a16="http://schemas.microsoft.com/office/drawing/2014/main" id="{58C3ED17-C36D-114B-B6A2-474AD8B861FF}"/>
              </a:ext>
            </a:extLst>
          </p:cNvPr>
          <p:cNvSpPr txBox="1">
            <a:spLocks noGrp="1"/>
          </p:cNvSpPr>
          <p:nvPr>
            <p:ph type="subTitle" idx="1"/>
          </p:nvPr>
        </p:nvSpPr>
        <p:spPr>
          <a:xfrm>
            <a:off x="2651438" y="4709036"/>
            <a:ext cx="6636000" cy="405600"/>
          </a:xfrm>
          <a:prstGeom prst="rect">
            <a:avLst/>
          </a:prstGeom>
          <a:noFill/>
          <a:ln>
            <a:noFill/>
          </a:ln>
        </p:spPr>
        <p:txBody>
          <a:bodyPr spcFirstLastPara="1" wrap="square" lIns="91425" tIns="91425" rIns="91425" bIns="91425" anchor="t" anchorCtr="0">
            <a:noAutofit/>
          </a:bodyPr>
          <a:lstStyle/>
          <a:p>
            <a:pPr marL="0" lvl="0" indent="0"/>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https://youtu.be/YobgJJmN7YA?t=905</a:t>
            </a:r>
            <a:endParaRPr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Title"/>
          <p:cNvSpPr txBox="1">
            <a:spLocks noGrp="1"/>
          </p:cNvSpPr>
          <p:nvPr>
            <p:ph type="ctrTitle"/>
          </p:nvPr>
        </p:nvSpPr>
        <p:spPr>
          <a:xfrm>
            <a:off x="2651438" y="4035210"/>
            <a:ext cx="6636000" cy="801300"/>
          </a:xfrm>
          <a:prstGeom prst="rect">
            <a:avLst/>
          </a:prstGeom>
          <a:noFill/>
          <a:ln>
            <a:noFill/>
          </a:ln>
        </p:spPr>
        <p:txBody>
          <a:bodyPr spcFirstLastPara="1" wrap="square" lIns="91425" tIns="91425" rIns="91425" bIns="91425" anchor="b" anchorCtr="0">
            <a:noAutofit/>
          </a:bodyPr>
          <a:lstStyle/>
          <a:p>
            <a:pPr lvl="0">
              <a:buSzPts val="2400"/>
            </a:pPr>
            <a:r>
              <a:rPr lang="en-US" dirty="0"/>
              <a:t>Mosquito Habitat Mapper Intro</a:t>
            </a:r>
          </a:p>
        </p:txBody>
      </p:sp>
      <p:pic>
        <p:nvPicPr>
          <p:cNvPr id="363" name="Image" descr="Still from the video showing examples of trash and other items that could be mosquito habitats.">
            <a:hlinkClick r:id="rId3"/>
          </p:cNvPr>
          <p:cNvPicPr preferRelativeResize="0"/>
          <p:nvPr/>
        </p:nvPicPr>
        <p:blipFill rotWithShape="1">
          <a:blip r:embed="rId4">
            <a:alphaModFix/>
          </a:blip>
          <a:srcRect/>
          <a:stretch/>
        </p:blipFill>
        <p:spPr>
          <a:xfrm>
            <a:off x="1623725" y="93525"/>
            <a:ext cx="5083175" cy="3812375"/>
          </a:xfrm>
          <a:prstGeom prst="rect">
            <a:avLst/>
          </a:prstGeom>
          <a:noFill/>
          <a:ln>
            <a:noFill/>
          </a:ln>
        </p:spPr>
      </p:pic>
      <p:sp>
        <p:nvSpPr>
          <p:cNvPr id="5" name="URL">
            <a:extLst>
              <a:ext uri="{FF2B5EF4-FFF2-40B4-BE49-F238E27FC236}">
                <a16:creationId xmlns:a16="http://schemas.microsoft.com/office/drawing/2014/main" id="{E29AE582-7D73-E94B-8B0C-64A6BD6C6B45}"/>
              </a:ext>
            </a:extLst>
          </p:cNvPr>
          <p:cNvSpPr txBox="1">
            <a:spLocks noGrp="1"/>
          </p:cNvSpPr>
          <p:nvPr>
            <p:ph type="subTitle" idx="1"/>
          </p:nvPr>
        </p:nvSpPr>
        <p:spPr>
          <a:xfrm>
            <a:off x="2651438" y="4709036"/>
            <a:ext cx="6636000" cy="405600"/>
          </a:xfrm>
          <a:prstGeom prst="rect">
            <a:avLst/>
          </a:prstGeom>
          <a:noFill/>
          <a:ln>
            <a:noFill/>
          </a:ln>
        </p:spPr>
        <p:txBody>
          <a:bodyPr spcFirstLastPara="1" wrap="square" lIns="91425" tIns="91425" rIns="91425" bIns="91425" anchor="t" anchorCtr="0">
            <a:noAutofit/>
          </a:bodyPr>
          <a:lstStyle/>
          <a:p>
            <a:pPr marL="0" lvl="0" indent="0"/>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https://youtu.be/YobgJJmN7YA?t=1055</a:t>
            </a:r>
            <a:endParaRPr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Title"/>
          <p:cNvSpPr txBox="1">
            <a:spLocks noGrp="1"/>
          </p:cNvSpPr>
          <p:nvPr>
            <p:ph type="title"/>
          </p:nvPr>
        </p:nvSpPr>
        <p:spPr>
          <a:xfrm>
            <a:off x="311700" y="344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dirty="0">
                <a:latin typeface="DIN Condensed" pitchFamily="2" charset="0"/>
              </a:rPr>
              <a:t>Build a Mosquito Trap</a:t>
            </a:r>
            <a:endParaRPr sz="3200" dirty="0">
              <a:latin typeface="DIN Condensed" pitchFamily="2" charset="0"/>
            </a:endParaRPr>
          </a:p>
        </p:txBody>
      </p:sp>
      <p:sp>
        <p:nvSpPr>
          <p:cNvPr id="370" name="List"/>
          <p:cNvSpPr txBox="1"/>
          <p:nvPr/>
        </p:nvSpPr>
        <p:spPr>
          <a:xfrm>
            <a:off x="810175" y="1202775"/>
            <a:ext cx="4197300" cy="295308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Helvetica Neue"/>
              </a:rPr>
              <a:t>Materials:</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rPr>
              <a:t>clear plastic bottle </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rPr>
              <a:t>netting (like tule)</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rPr>
              <a:t>rubber band </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rPr>
              <a:t>tape </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rPr>
              <a:t>scissors or craft knife </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rPr>
              <a:t>dark paper or fabric</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rPr>
              <a:t>water</a:t>
            </a:r>
            <a:endParaRPr sz="1800" b="0" i="0" u="none" strike="noStrike" cap="none"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69" name="URL"/>
          <p:cNvSpPr txBox="1">
            <a:spLocks noGrp="1"/>
          </p:cNvSpPr>
          <p:nvPr>
            <p:ph type="body" idx="1"/>
          </p:nvPr>
        </p:nvSpPr>
        <p:spPr>
          <a:xfrm>
            <a:off x="515150" y="4532750"/>
            <a:ext cx="8520600" cy="525000"/>
          </a:xfrm>
          <a:prstGeom prst="rect">
            <a:avLst/>
          </a:prstGeom>
          <a:noFill/>
          <a:ln>
            <a:noFill/>
          </a:ln>
        </p:spPr>
        <p:txBody>
          <a:bodyPr spcFirstLastPara="1" wrap="square" lIns="91425" tIns="91425" rIns="91425" bIns="91425" anchor="t" anchorCtr="0">
            <a:noAutofit/>
          </a:bodyPr>
          <a:lstStyle/>
          <a:p>
            <a:pPr marL="0" lvl="0" indent="0">
              <a:buNone/>
            </a:pPr>
            <a:r>
              <a:rPr lang="en" sz="1500" dirty="0">
                <a:solidFill>
                  <a:schemeClr val="bg1"/>
                </a:solidFill>
                <a:hlinkClick r:id="rId3">
                  <a:extLst>
                    <a:ext uri="{A12FA001-AC4F-418D-AE19-62706E023703}">
                      <ahyp:hlinkClr xmlns:ahyp="http://schemas.microsoft.com/office/drawing/2018/hyperlinkcolor" val="tx"/>
                    </a:ext>
                  </a:extLst>
                </a:hlinkClick>
              </a:rPr>
              <a:t>Build a Mosquito Trap Activity Instructions</a:t>
            </a:r>
            <a:endParaRPr sz="1500" dirty="0">
              <a:solidFill>
                <a:schemeClr val="bg1"/>
              </a:solidFill>
            </a:endParaRPr>
          </a:p>
          <a:p>
            <a:pPr marL="0" lvl="0" indent="0" algn="l" rtl="0">
              <a:lnSpc>
                <a:spcPct val="115000"/>
              </a:lnSpc>
              <a:spcBef>
                <a:spcPts val="1600"/>
              </a:spcBef>
              <a:spcAft>
                <a:spcPts val="1600"/>
              </a:spcAft>
              <a:buSzPts val="1800"/>
              <a:buNone/>
            </a:pPr>
            <a:endParaRPr dirty="0"/>
          </a:p>
        </p:txBody>
      </p:sp>
      <p:pic>
        <p:nvPicPr>
          <p:cNvPr id="371" name="Image" descr="Steps one through three of building the mosquito trap."/>
          <p:cNvPicPr preferRelativeResize="0"/>
          <p:nvPr/>
        </p:nvPicPr>
        <p:blipFill rotWithShape="1">
          <a:blip r:embed="rId4">
            <a:alphaModFix/>
          </a:blip>
          <a:srcRect/>
          <a:stretch/>
        </p:blipFill>
        <p:spPr>
          <a:xfrm>
            <a:off x="3739401" y="1293764"/>
            <a:ext cx="5092899" cy="2360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8"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Make Your Own Mosquito Trap</a:t>
            </a:r>
            <a:endParaRPr sz="4000" dirty="0">
              <a:latin typeface="DIN Condensed" pitchFamily="2" charset="0"/>
            </a:endParaRPr>
          </a:p>
        </p:txBody>
      </p:sp>
      <p:pic>
        <p:nvPicPr>
          <p:cNvPr id="380" name="Image" descr="Screen shot of Dr. Rusty Low and the Build a Mosquito Larvae Trap instruction sheet.">
            <a:hlinkClick r:id="rId3"/>
          </p:cNvPr>
          <p:cNvPicPr preferRelativeResize="0"/>
          <p:nvPr/>
        </p:nvPicPr>
        <p:blipFill rotWithShape="1">
          <a:blip r:embed="rId4">
            <a:alphaModFix/>
          </a:blip>
          <a:srcRect/>
          <a:stretch/>
        </p:blipFill>
        <p:spPr>
          <a:xfrm>
            <a:off x="2286000" y="476900"/>
            <a:ext cx="4572000" cy="3429000"/>
          </a:xfrm>
          <a:prstGeom prst="rect">
            <a:avLst/>
          </a:prstGeom>
          <a:noFill/>
          <a:ln>
            <a:noFill/>
          </a:ln>
        </p:spPr>
      </p:pic>
      <p:sp>
        <p:nvSpPr>
          <p:cNvPr id="379" name="URL"/>
          <p:cNvSpPr txBox="1">
            <a:spLocks noGrp="1"/>
          </p:cNvSpPr>
          <p:nvPr>
            <p:ph type="subTitle" idx="1"/>
          </p:nvPr>
        </p:nvSpPr>
        <p:spPr>
          <a:xfrm>
            <a:off x="2966401" y="4614000"/>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1500"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Verdana"/>
                <a:hlinkClick r:id="rId5">
                  <a:extLst>
                    <a:ext uri="{A12FA001-AC4F-418D-AE19-62706E023703}">
                      <ahyp:hlinkClr xmlns:ahyp="http://schemas.microsoft.com/office/drawing/2018/hyperlinkcolor" val="tx"/>
                    </a:ext>
                  </a:extLst>
                </a:hlinkClick>
              </a:rPr>
              <a:t>https://go.nasa.gov/3aGgU1S</a:t>
            </a:r>
            <a:r>
              <a:rPr lang="en" sz="1500"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Verdana"/>
              </a:rPr>
              <a:t> </a:t>
            </a:r>
            <a:endParaRPr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5" name="Title"/>
          <p:cNvSpPr txBox="1">
            <a:spLocks noGrp="1"/>
          </p:cNvSpPr>
          <p:nvPr>
            <p:ph type="ctrTitle"/>
          </p:nvPr>
        </p:nvSpPr>
        <p:spPr>
          <a:xfrm>
            <a:off x="2923146" y="4040438"/>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What’s an Observation?</a:t>
            </a:r>
            <a:endParaRPr sz="4000" dirty="0">
              <a:latin typeface="DIN Condensed" pitchFamily="2" charset="0"/>
            </a:endParaRPr>
          </a:p>
        </p:txBody>
      </p:sp>
      <p:sp>
        <p:nvSpPr>
          <p:cNvPr id="136" name="Hear"/>
          <p:cNvSpPr txBox="1"/>
          <p:nvPr/>
        </p:nvSpPr>
        <p:spPr>
          <a:xfrm>
            <a:off x="375950" y="2228525"/>
            <a:ext cx="124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latin typeface="Helvetica Neue"/>
                <a:ea typeface="Helvetica Neue"/>
                <a:cs typeface="Helvetica Neue"/>
                <a:sym typeface="Helvetica Neue"/>
              </a:rPr>
              <a:t>Hear</a:t>
            </a:r>
            <a:endParaRPr sz="2800" dirty="0">
              <a:latin typeface="Helvetica Neue"/>
              <a:ea typeface="Helvetica Neue"/>
              <a:cs typeface="Helvetica Neue"/>
              <a:sym typeface="Helvetica Neue"/>
            </a:endParaRPr>
          </a:p>
        </p:txBody>
      </p:sp>
      <p:pic>
        <p:nvPicPr>
          <p:cNvPr id="141" name="Ear" descr="An ear"/>
          <p:cNvPicPr preferRelativeResize="0"/>
          <p:nvPr/>
        </p:nvPicPr>
        <p:blipFill>
          <a:blip r:embed="rId3">
            <a:alphaModFix/>
          </a:blip>
          <a:stretch>
            <a:fillRect/>
          </a:stretch>
        </p:blipFill>
        <p:spPr>
          <a:xfrm>
            <a:off x="214150" y="203675"/>
            <a:ext cx="1406800" cy="2092347"/>
          </a:xfrm>
          <a:prstGeom prst="rect">
            <a:avLst/>
          </a:prstGeom>
          <a:noFill/>
          <a:ln>
            <a:noFill/>
          </a:ln>
        </p:spPr>
      </p:pic>
      <p:sp>
        <p:nvSpPr>
          <p:cNvPr id="139" name="Smell"/>
          <p:cNvSpPr txBox="1"/>
          <p:nvPr/>
        </p:nvSpPr>
        <p:spPr>
          <a:xfrm>
            <a:off x="2050638" y="2191100"/>
            <a:ext cx="109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latin typeface="Helvetica Neue"/>
                <a:ea typeface="Helvetica Neue"/>
                <a:cs typeface="Helvetica Neue"/>
                <a:sym typeface="Helvetica Neue"/>
              </a:rPr>
              <a:t>Smell</a:t>
            </a:r>
            <a:endParaRPr sz="2800" dirty="0">
              <a:latin typeface="Helvetica Neue"/>
              <a:ea typeface="Helvetica Neue"/>
              <a:cs typeface="Helvetica Neue"/>
              <a:sym typeface="Helvetica Neue"/>
            </a:endParaRPr>
          </a:p>
        </p:txBody>
      </p:sp>
      <p:pic>
        <p:nvPicPr>
          <p:cNvPr id="142" name="Nose" descr="A nose"/>
          <p:cNvPicPr preferRelativeResize="0"/>
          <p:nvPr/>
        </p:nvPicPr>
        <p:blipFill rotWithShape="1">
          <a:blip r:embed="rId4">
            <a:alphaModFix/>
          </a:blip>
          <a:srcRect l="6700" r="5247"/>
          <a:stretch/>
        </p:blipFill>
        <p:spPr>
          <a:xfrm>
            <a:off x="1820176" y="203675"/>
            <a:ext cx="1591525" cy="2071975"/>
          </a:xfrm>
          <a:prstGeom prst="rect">
            <a:avLst/>
          </a:prstGeom>
          <a:noFill/>
          <a:ln>
            <a:noFill/>
          </a:ln>
        </p:spPr>
      </p:pic>
      <p:sp>
        <p:nvSpPr>
          <p:cNvPr id="138" name="Touch"/>
          <p:cNvSpPr txBox="1"/>
          <p:nvPr/>
        </p:nvSpPr>
        <p:spPr>
          <a:xfrm>
            <a:off x="3779200" y="2191088"/>
            <a:ext cx="124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latin typeface="Helvetica Neue"/>
                <a:ea typeface="Helvetica Neue"/>
                <a:cs typeface="Helvetica Neue"/>
                <a:sym typeface="Helvetica Neue"/>
              </a:rPr>
              <a:t>Touch</a:t>
            </a:r>
            <a:endParaRPr sz="2800" dirty="0">
              <a:latin typeface="Helvetica Neue"/>
              <a:ea typeface="Helvetica Neue"/>
              <a:cs typeface="Helvetica Neue"/>
              <a:sym typeface="Helvetica Neue"/>
            </a:endParaRPr>
          </a:p>
        </p:txBody>
      </p:sp>
      <p:pic>
        <p:nvPicPr>
          <p:cNvPr id="143" name="Girls" descr="Two girls high-fiving"/>
          <p:cNvPicPr preferRelativeResize="0"/>
          <p:nvPr/>
        </p:nvPicPr>
        <p:blipFill rotWithShape="1">
          <a:blip r:embed="rId5">
            <a:alphaModFix/>
          </a:blip>
          <a:srcRect l="29444" r="31112" b="26210"/>
          <a:stretch/>
        </p:blipFill>
        <p:spPr>
          <a:xfrm>
            <a:off x="3570825" y="203675"/>
            <a:ext cx="1661773" cy="2071974"/>
          </a:xfrm>
          <a:prstGeom prst="rect">
            <a:avLst/>
          </a:prstGeom>
          <a:noFill/>
          <a:ln>
            <a:noFill/>
          </a:ln>
        </p:spPr>
      </p:pic>
      <p:sp>
        <p:nvSpPr>
          <p:cNvPr id="137" name="See"/>
          <p:cNvSpPr txBox="1"/>
          <p:nvPr/>
        </p:nvSpPr>
        <p:spPr>
          <a:xfrm>
            <a:off x="5949475" y="2191100"/>
            <a:ext cx="84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Helvetica Neue"/>
                <a:ea typeface="Helvetica Neue"/>
                <a:cs typeface="Helvetica Neue"/>
                <a:sym typeface="Helvetica Neue"/>
              </a:rPr>
              <a:t>See</a:t>
            </a:r>
            <a:endParaRPr sz="2800">
              <a:latin typeface="Helvetica Neue"/>
              <a:ea typeface="Helvetica Neue"/>
              <a:cs typeface="Helvetica Neue"/>
              <a:sym typeface="Helvetica Neue"/>
            </a:endParaRPr>
          </a:p>
        </p:txBody>
      </p:sp>
      <p:pic>
        <p:nvPicPr>
          <p:cNvPr id="144" name="Eyes" descr="Two people's faces focused on their eyes"/>
          <p:cNvPicPr preferRelativeResize="0"/>
          <p:nvPr/>
        </p:nvPicPr>
        <p:blipFill rotWithShape="1">
          <a:blip r:embed="rId6">
            <a:alphaModFix/>
          </a:blip>
          <a:srcRect l="15449" t="5229" r="10096" b="41027"/>
          <a:stretch/>
        </p:blipFill>
        <p:spPr>
          <a:xfrm>
            <a:off x="5539350" y="203675"/>
            <a:ext cx="1661775" cy="2071977"/>
          </a:xfrm>
          <a:prstGeom prst="rect">
            <a:avLst/>
          </a:prstGeom>
          <a:noFill/>
          <a:ln>
            <a:noFill/>
          </a:ln>
        </p:spPr>
      </p:pic>
      <p:sp>
        <p:nvSpPr>
          <p:cNvPr id="140" name="Taste"/>
          <p:cNvSpPr txBox="1"/>
          <p:nvPr/>
        </p:nvSpPr>
        <p:spPr>
          <a:xfrm>
            <a:off x="7630750" y="2228525"/>
            <a:ext cx="109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latin typeface="Helvetica Neue"/>
                <a:ea typeface="Helvetica Neue"/>
                <a:cs typeface="Helvetica Neue"/>
                <a:sym typeface="Helvetica Neue"/>
              </a:rPr>
              <a:t>Taste</a:t>
            </a:r>
            <a:endParaRPr sz="2800">
              <a:latin typeface="Helvetica Neue"/>
              <a:ea typeface="Helvetica Neue"/>
              <a:cs typeface="Helvetica Neue"/>
              <a:sym typeface="Helvetica Neue"/>
            </a:endParaRPr>
          </a:p>
        </p:txBody>
      </p:sp>
      <p:pic>
        <p:nvPicPr>
          <p:cNvPr id="145" name="Ice Cream" descr="A girl eating an ice cream cone"/>
          <p:cNvPicPr preferRelativeResize="0"/>
          <p:nvPr/>
        </p:nvPicPr>
        <p:blipFill rotWithShape="1">
          <a:blip r:embed="rId7">
            <a:alphaModFix/>
          </a:blip>
          <a:srcRect l="33639" t="21320" r="4318" b="21320"/>
          <a:stretch/>
        </p:blipFill>
        <p:spPr>
          <a:xfrm>
            <a:off x="7421775" y="193475"/>
            <a:ext cx="1508451" cy="20923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dirty="0">
                <a:latin typeface="DIN Condensed" pitchFamily="2" charset="0"/>
              </a:rPr>
              <a:t>Register your Troop on SciStarter</a:t>
            </a:r>
            <a:endParaRPr dirty="0">
              <a:latin typeface="DIN Condensed" pitchFamily="2" charset="0"/>
            </a:endParaRPr>
          </a:p>
        </p:txBody>
      </p:sp>
      <p:pic>
        <p:nvPicPr>
          <p:cNvPr id="387" name="Image" descr="The landing page for the Girl Scouts Think Like a Citizen Science Journey on SciStarter."/>
          <p:cNvPicPr preferRelativeResize="0"/>
          <p:nvPr/>
        </p:nvPicPr>
        <p:blipFill rotWithShape="1">
          <a:blip r:embed="rId3">
            <a:alphaModFix/>
          </a:blip>
          <a:srcRect/>
          <a:stretch/>
        </p:blipFill>
        <p:spPr>
          <a:xfrm>
            <a:off x="1853949" y="152400"/>
            <a:ext cx="5436101" cy="3601100"/>
          </a:xfrm>
          <a:prstGeom prst="rect">
            <a:avLst/>
          </a:prstGeom>
          <a:noFill/>
          <a:ln>
            <a:noFill/>
          </a:ln>
        </p:spPr>
      </p:pic>
      <p:sp>
        <p:nvSpPr>
          <p:cNvPr id="386" name="URL"/>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1600"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Times New Roman"/>
                <a:hlinkClick r:id="rId4">
                  <a:extLst>
                    <a:ext uri="{A12FA001-AC4F-418D-AE19-62706E023703}">
                      <ahyp:hlinkClr xmlns:ahyp="http://schemas.microsoft.com/office/drawing/2018/hyperlinkcolor" val="tx"/>
                    </a:ext>
                  </a:extLst>
                </a:hlinkClick>
              </a:rPr>
              <a:t>https://scistarter.com/girlscouts/volunteer/landing</a:t>
            </a:r>
            <a:endParaRP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Title"/>
          <p:cNvSpPr txBox="1">
            <a:spLocks noGrp="1"/>
          </p:cNvSpPr>
          <p:nvPr>
            <p:ph type="title"/>
          </p:nvPr>
        </p:nvSpPr>
        <p:spPr>
          <a:xfrm>
            <a:off x="311700" y="2882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dirty="0">
                <a:latin typeface="DIN Condensed" pitchFamily="2" charset="0"/>
              </a:rPr>
              <a:t>Choose GLOBE Observer: Mosquito Habitat Mapper</a:t>
            </a:r>
            <a:endParaRPr sz="3200" dirty="0">
              <a:latin typeface="DIN Condensed" pitchFamily="2" charset="0"/>
            </a:endParaRPr>
          </a:p>
        </p:txBody>
      </p:sp>
      <p:pic>
        <p:nvPicPr>
          <p:cNvPr id="394" name="Image" descr="Girl Scout intro video for Mosquito Habitat Mapper"/>
          <p:cNvPicPr preferRelativeResize="0"/>
          <p:nvPr/>
        </p:nvPicPr>
        <p:blipFill rotWithShape="1">
          <a:blip r:embed="rId3">
            <a:alphaModFix/>
          </a:blip>
          <a:srcRect b="42279"/>
          <a:stretch/>
        </p:blipFill>
        <p:spPr>
          <a:xfrm>
            <a:off x="311700" y="1124766"/>
            <a:ext cx="3900450" cy="3206651"/>
          </a:xfrm>
          <a:prstGeom prst="rect">
            <a:avLst/>
          </a:prstGeom>
          <a:noFill/>
          <a:ln>
            <a:noFill/>
          </a:ln>
        </p:spPr>
      </p:pic>
      <p:pic>
        <p:nvPicPr>
          <p:cNvPr id="395" name="Image2" descr="Screenshot of the description page for the project on the SciStarter website."/>
          <p:cNvPicPr preferRelativeResize="0"/>
          <p:nvPr/>
        </p:nvPicPr>
        <p:blipFill rotWithShape="1">
          <a:blip r:embed="rId3">
            <a:alphaModFix/>
          </a:blip>
          <a:srcRect t="57521"/>
          <a:stretch/>
        </p:blipFill>
        <p:spPr>
          <a:xfrm>
            <a:off x="4623450" y="1575901"/>
            <a:ext cx="3900450" cy="2359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Title"/>
          <p:cNvSpPr txBox="1">
            <a:spLocks noGrp="1"/>
          </p:cNvSpPr>
          <p:nvPr>
            <p:ph type="title"/>
          </p:nvPr>
        </p:nvSpPr>
        <p:spPr>
          <a:xfrm>
            <a:off x="311700" y="2882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dirty="0">
                <a:latin typeface="DIN Condensed" pitchFamily="2" charset="0"/>
              </a:rPr>
              <a:t>Take Action</a:t>
            </a:r>
            <a:endParaRPr sz="3200" dirty="0">
              <a:latin typeface="DIN Condensed" pitchFamily="2" charset="0"/>
            </a:endParaRPr>
          </a:p>
        </p:txBody>
      </p:sp>
      <p:sp>
        <p:nvSpPr>
          <p:cNvPr id="402" name="Text"/>
          <p:cNvSpPr txBox="1"/>
          <p:nvPr/>
        </p:nvSpPr>
        <p:spPr>
          <a:xfrm>
            <a:off x="367800" y="1187350"/>
            <a:ext cx="8464500" cy="3299334"/>
          </a:xfrm>
          <a:prstGeom prst="rect">
            <a:avLst/>
          </a:prstGeom>
          <a:noFill/>
          <a:ln>
            <a:noFill/>
          </a:ln>
        </p:spPr>
        <p:txBody>
          <a:bodyPr spcFirstLastPara="1" wrap="square" lIns="91425" tIns="91425" rIns="91425" bIns="91425" anchor="t" anchorCtr="0">
            <a:spAutoFit/>
          </a:bodyPr>
          <a:lstStyle/>
          <a:p>
            <a:pPr>
              <a:lnSpc>
                <a:spcPct val="115000"/>
              </a:lnSpc>
              <a:buSzPts val="1600"/>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What can you do?</a:t>
            </a:r>
            <a:endParaRPr sz="1600" b="0" i="0" u="none" strike="noStrike" cap="none"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Arial"/>
                <a:ea typeface="Arial"/>
                <a:cs typeface="Arial"/>
                <a:sym typeface="Arial"/>
              </a:rPr>
              <a:t>Find mosquito habitats and dump the standing water if you are able.</a:t>
            </a:r>
            <a:endParaRPr sz="1600" b="0" i="0" u="none" strike="noStrike" cap="none" dirty="0">
              <a:solidFill>
                <a:schemeClr val="lt1"/>
              </a:solidFill>
              <a:latin typeface="Arial"/>
              <a:ea typeface="Arial"/>
              <a:cs typeface="Arial"/>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Arial"/>
                <a:ea typeface="Arial"/>
                <a:cs typeface="Arial"/>
                <a:sym typeface="Arial"/>
              </a:rPr>
              <a:t>Create a program to teach other Girl Scouts about mosquitos</a:t>
            </a:r>
            <a:endParaRPr sz="1600" b="0" i="0" u="none" strike="noStrike" cap="none" dirty="0">
              <a:solidFill>
                <a:schemeClr val="lt1"/>
              </a:solidFill>
              <a:latin typeface="Arial"/>
              <a:ea typeface="Arial"/>
              <a:cs typeface="Arial"/>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Arial"/>
                <a:ea typeface="Arial"/>
                <a:cs typeface="Arial"/>
                <a:sym typeface="Arial"/>
              </a:rPr>
              <a:t>Start a hiking group and take mosquito habitat observations as part of your walk. </a:t>
            </a:r>
            <a:endParaRPr sz="1600" b="0" i="0" u="none" strike="noStrike" cap="none" dirty="0">
              <a:solidFill>
                <a:schemeClr val="lt1"/>
              </a:solidFill>
              <a:latin typeface="Arial"/>
              <a:ea typeface="Arial"/>
              <a:cs typeface="Arial"/>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Arial"/>
                <a:ea typeface="Arial"/>
                <a:cs typeface="Arial"/>
                <a:sym typeface="Arial"/>
              </a:rPr>
              <a:t>Take mosquito habitat and land cover observations from the same place in different seasons, then compare the changes from year to year and look for differences between the images to learn more about seasonal effects on the mosquito habitats and mosquito populations.</a:t>
            </a:r>
            <a:endParaRPr sz="1600" b="0" i="0" u="none" strike="noStrike" cap="none" dirty="0">
              <a:solidFill>
                <a:schemeClr val="lt1"/>
              </a:solidFill>
              <a:latin typeface="Arial"/>
              <a:ea typeface="Arial"/>
              <a:cs typeface="Arial"/>
              <a:sym typeface="Arial"/>
            </a:endParaRPr>
          </a:p>
          <a:p>
            <a:pPr marL="457200" marR="0" lvl="0" indent="-330200" algn="l" rtl="0">
              <a:lnSpc>
                <a:spcPct val="115000"/>
              </a:lnSpc>
              <a:spcBef>
                <a:spcPts val="0"/>
              </a:spcBef>
              <a:spcAft>
                <a:spcPts val="0"/>
              </a:spcAft>
              <a:buClr>
                <a:schemeClr val="lt1"/>
              </a:buClr>
              <a:buSzPts val="1600"/>
              <a:buFont typeface="Arial"/>
              <a:buChar char="❏"/>
            </a:pPr>
            <a:r>
              <a:rPr lang="en" sz="1600" b="0" i="0" u="none" strike="noStrike" cap="none" dirty="0">
                <a:solidFill>
                  <a:schemeClr val="lt1"/>
                </a:solidFill>
                <a:latin typeface="Arial"/>
                <a:ea typeface="Arial"/>
                <a:cs typeface="Arial"/>
                <a:sym typeface="Arial"/>
              </a:rPr>
              <a:t>Participate in the data challenges when they occur!</a:t>
            </a:r>
            <a:endParaRPr sz="1600" b="0" i="0" u="none" strike="noStrike" cap="none" dirty="0">
              <a:solidFill>
                <a:schemeClr val="lt1"/>
              </a:solidFill>
              <a:latin typeface="Arial"/>
              <a:ea typeface="Arial"/>
              <a:cs typeface="Arial"/>
              <a:sym typeface="Arial"/>
            </a:endParaRPr>
          </a:p>
          <a:p>
            <a:pPr marL="457200" lvl="0" indent="-330200">
              <a:lnSpc>
                <a:spcPct val="115000"/>
              </a:lnSpc>
              <a:buClr>
                <a:schemeClr val="lt1"/>
              </a:buClr>
              <a:buSzPts val="1600"/>
              <a:buFont typeface="Arial"/>
              <a:buChar char="❏"/>
            </a:pPr>
            <a:r>
              <a:rPr lang="en" sz="1600" b="0" i="0" u="none" strike="noStrike" cap="none" dirty="0">
                <a:solidFill>
                  <a:schemeClr val="bg1"/>
                </a:solidFill>
                <a:latin typeface="Arial"/>
                <a:ea typeface="Arial"/>
                <a:cs typeface="Arial"/>
                <a:sym typeface="Arial"/>
              </a:rPr>
              <a:t>Use </a:t>
            </a:r>
            <a:r>
              <a:rPr lang="en-US" sz="1600" b="0" i="0" u="none" strike="noStrike" cap="none" dirty="0">
                <a:solidFill>
                  <a:schemeClr val="bg1"/>
                </a:solidFill>
                <a:latin typeface="Arial"/>
                <a:ea typeface="Arial"/>
                <a:cs typeface="Arial"/>
                <a:sym typeface="Arial"/>
              </a:rPr>
              <a:t>the “</a:t>
            </a:r>
            <a:r>
              <a:rPr lang="en-US" sz="1600" b="0" i="0" u="none" strike="noStrike" cap="none" dirty="0">
                <a:solidFill>
                  <a:schemeClr val="accent2">
                    <a:lumMod val="20000"/>
                    <a:lumOff val="80000"/>
                  </a:schemeClr>
                </a:solidFill>
                <a:sym typeface="Arial"/>
                <a:hlinkClick r:id="rId3">
                  <a:extLst>
                    <a:ext uri="{A12FA001-AC4F-418D-AE19-62706E023703}">
                      <ahyp:hlinkClr xmlns:ahyp="http://schemas.microsoft.com/office/drawing/2018/hyperlinkcolor" val="tx"/>
                    </a:ext>
                  </a:extLst>
                </a:hlinkClick>
              </a:rPr>
              <a:t>Cond</a:t>
            </a:r>
            <a:r>
              <a:rPr lang="en-US" sz="1600" dirty="0">
                <a:solidFill>
                  <a:schemeClr val="accent2">
                    <a:lumMod val="20000"/>
                    <a:lumOff val="80000"/>
                  </a:schemeClr>
                </a:solidFill>
                <a:hlinkClick r:id="rId3">
                  <a:extLst>
                    <a:ext uri="{A12FA001-AC4F-418D-AE19-62706E023703}">
                      <ahyp:hlinkClr xmlns:ahyp="http://schemas.microsoft.com/office/drawing/2018/hyperlinkcolor" val="tx"/>
                    </a:ext>
                  </a:extLst>
                </a:hlinkClick>
              </a:rPr>
              <a:t>ucting a Mosquito Habitat Survey</a:t>
            </a:r>
            <a:r>
              <a:rPr lang="en-US" sz="1600" dirty="0">
                <a:solidFill>
                  <a:schemeClr val="bg1"/>
                </a:solidFill>
              </a:rPr>
              <a:t>” (</a:t>
            </a:r>
            <a:r>
              <a:rPr lang="en-US" sz="1600" dirty="0" err="1">
                <a:solidFill>
                  <a:schemeClr val="bg1"/>
                </a:solidFill>
              </a:rPr>
              <a:t>bit.ly</a:t>
            </a:r>
            <a:r>
              <a:rPr lang="en-US" sz="1600" dirty="0">
                <a:solidFill>
                  <a:schemeClr val="bg1"/>
                </a:solidFill>
              </a:rPr>
              <a:t>/</a:t>
            </a:r>
            <a:r>
              <a:rPr lang="en-US" sz="1600" dirty="0" err="1">
                <a:solidFill>
                  <a:schemeClr val="bg1"/>
                </a:solidFill>
              </a:rPr>
              <a:t>MosquitoHabitatSurvey</a:t>
            </a:r>
            <a:r>
              <a:rPr lang="en-US" sz="1600" dirty="0">
                <a:solidFill>
                  <a:schemeClr val="bg1"/>
                </a:solidFill>
              </a:rPr>
              <a:t>) activity and data sheet </a:t>
            </a:r>
            <a:r>
              <a:rPr lang="en" sz="1600" b="0" i="0" u="none" strike="noStrike" cap="none" dirty="0">
                <a:solidFill>
                  <a:schemeClr val="lt1"/>
                </a:solidFill>
                <a:latin typeface="Arial"/>
                <a:ea typeface="Arial"/>
                <a:cs typeface="Arial"/>
                <a:sym typeface="Arial"/>
              </a:rPr>
              <a:t>to survey any mosquito habitats near you!</a:t>
            </a:r>
            <a:endParaRPr sz="1600" b="0" i="0" u="none" strike="noStrike" cap="none" dirty="0">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Title"/>
          <p:cNvSpPr txBox="1">
            <a:spLocks noGrp="1"/>
          </p:cNvSpPr>
          <p:nvPr>
            <p:ph type="ctrTitle"/>
          </p:nvPr>
        </p:nvSpPr>
        <p:spPr>
          <a:xfrm>
            <a:off x="2916600" y="405795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Questions? Share your projects.</a:t>
            </a:r>
            <a:endParaRPr sz="4000" dirty="0">
              <a:latin typeface="DIN Condensed" pitchFamily="2" charset="0"/>
            </a:endParaRPr>
          </a:p>
        </p:txBody>
      </p:sp>
      <p:pic>
        <p:nvPicPr>
          <p:cNvPr id="409" name="FB Logo" descr="Facebook logo"/>
          <p:cNvPicPr preferRelativeResize="0"/>
          <p:nvPr/>
        </p:nvPicPr>
        <p:blipFill rotWithShape="1">
          <a:blip r:embed="rId3">
            <a:alphaModFix/>
          </a:blip>
          <a:srcRect/>
          <a:stretch/>
        </p:blipFill>
        <p:spPr>
          <a:xfrm>
            <a:off x="5234959" y="435213"/>
            <a:ext cx="766804" cy="766804"/>
          </a:xfrm>
          <a:prstGeom prst="rect">
            <a:avLst/>
          </a:prstGeom>
          <a:noFill/>
          <a:ln>
            <a:noFill/>
          </a:ln>
        </p:spPr>
      </p:pic>
      <p:sp>
        <p:nvSpPr>
          <p:cNvPr id="10" name="TextBox 9">
            <a:extLst>
              <a:ext uri="{FF2B5EF4-FFF2-40B4-BE49-F238E27FC236}">
                <a16:creationId xmlns:a16="http://schemas.microsoft.com/office/drawing/2014/main" id="{86795594-891B-6946-9F89-95379913925A}"/>
              </a:ext>
            </a:extLst>
          </p:cNvPr>
          <p:cNvSpPr txBox="1"/>
          <p:nvPr/>
        </p:nvSpPr>
        <p:spPr>
          <a:xfrm>
            <a:off x="6332168" y="664726"/>
            <a:ext cx="2117116" cy="307777"/>
          </a:xfrm>
          <a:prstGeom prst="rect">
            <a:avLst/>
          </a:prstGeom>
          <a:noFill/>
        </p:spPr>
        <p:txBody>
          <a:bodyPr wrap="square">
            <a:spAutoFit/>
          </a:bodyPr>
          <a:lstStyle/>
          <a:p>
            <a:pPr marL="0" marR="0" lvl="0" indent="0" algn="l" rtl="0">
              <a:lnSpc>
                <a:spcPct val="100000"/>
              </a:lnSpc>
              <a:spcBef>
                <a:spcPts val="0"/>
              </a:spcBef>
              <a:spcAft>
                <a:spcPts val="0"/>
              </a:spcAft>
              <a:buNone/>
            </a:pPr>
            <a:r>
              <a:rPr lang="en-US" sz="1400" u="none" strike="noStrike" cap="none" dirty="0"/>
              <a:t>@</a:t>
            </a:r>
            <a:r>
              <a:rPr lang="en-US" sz="1400" u="none" strike="noStrike" cap="none" dirty="0" err="1"/>
              <a:t>TheGLOBEProgram</a:t>
            </a:r>
            <a:endParaRPr lang="en-US" sz="1400" u="none" strike="noStrike" cap="none" dirty="0"/>
          </a:p>
        </p:txBody>
      </p:sp>
      <p:pic>
        <p:nvPicPr>
          <p:cNvPr id="410" name="Twitter Logo" descr="Twitter logo"/>
          <p:cNvPicPr preferRelativeResize="0"/>
          <p:nvPr/>
        </p:nvPicPr>
        <p:blipFill rotWithShape="1">
          <a:blip r:embed="rId4">
            <a:alphaModFix/>
          </a:blip>
          <a:srcRect/>
          <a:stretch/>
        </p:blipFill>
        <p:spPr>
          <a:xfrm>
            <a:off x="5137341" y="1711495"/>
            <a:ext cx="864420" cy="701909"/>
          </a:xfrm>
          <a:prstGeom prst="rect">
            <a:avLst/>
          </a:prstGeom>
          <a:noFill/>
          <a:ln>
            <a:noFill/>
          </a:ln>
        </p:spPr>
      </p:pic>
      <p:sp>
        <p:nvSpPr>
          <p:cNvPr id="8" name="TextBox 7">
            <a:extLst>
              <a:ext uri="{FF2B5EF4-FFF2-40B4-BE49-F238E27FC236}">
                <a16:creationId xmlns:a16="http://schemas.microsoft.com/office/drawing/2014/main" id="{0363EE41-577B-BE4F-AF51-95727325BA7B}"/>
              </a:ext>
            </a:extLst>
          </p:cNvPr>
          <p:cNvSpPr txBox="1"/>
          <p:nvPr/>
        </p:nvSpPr>
        <p:spPr>
          <a:xfrm>
            <a:off x="6332168" y="1799792"/>
            <a:ext cx="1768764"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a:t>
            </a:r>
            <a:r>
              <a:rPr lang="en-US" sz="1400" u="none" strike="noStrike" cap="none" dirty="0" err="1"/>
              <a:t>GLOBEProgram</a:t>
            </a:r>
            <a:endParaRPr lang="en-US" sz="1400" u="none" strike="noStrike" cap="none" dirty="0"/>
          </a:p>
        </p:txBody>
      </p:sp>
      <p:pic>
        <p:nvPicPr>
          <p:cNvPr id="411" name="GLOBE Social logo" descr="Social media logo for the GLOBE Program."/>
          <p:cNvPicPr preferRelativeResize="0"/>
          <p:nvPr/>
        </p:nvPicPr>
        <p:blipFill rotWithShape="1">
          <a:blip r:embed="rId5">
            <a:alphaModFix/>
          </a:blip>
          <a:srcRect/>
          <a:stretch/>
        </p:blipFill>
        <p:spPr>
          <a:xfrm>
            <a:off x="1141903" y="510546"/>
            <a:ext cx="2412338" cy="241233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Links for more information</a:t>
            </a:r>
            <a:endParaRPr sz="4000" dirty="0">
              <a:latin typeface="DIN Condensed" pitchFamily="2" charset="0"/>
            </a:endParaRPr>
          </a:p>
        </p:txBody>
      </p:sp>
      <p:sp>
        <p:nvSpPr>
          <p:cNvPr id="417"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dirty="0">
                <a:latin typeface="DIN Condensed" pitchFamily="2" charset="0"/>
              </a:rPr>
              <a:t>Thanks!</a:t>
            </a:r>
            <a:endParaRPr dirty="0">
              <a:latin typeface="DIN Condensed" pitchFamily="2" charset="0"/>
            </a:endParaRPr>
          </a:p>
        </p:txBody>
      </p:sp>
      <p:sp>
        <p:nvSpPr>
          <p:cNvPr id="418" name="Text"/>
          <p:cNvSpPr txBox="1"/>
          <p:nvPr/>
        </p:nvSpPr>
        <p:spPr>
          <a:xfrm>
            <a:off x="303450" y="356700"/>
            <a:ext cx="8537100" cy="2733026"/>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3">
                  <a:extLst>
                    <a:ext uri="{A12FA001-AC4F-418D-AE19-62706E023703}">
                      <ahyp:hlinkClr xmlns:ahyp="http://schemas.microsoft.com/office/drawing/2018/hyperlinkcolor" val="tx"/>
                    </a:ext>
                  </a:extLst>
                </a:hlinkClick>
              </a:rPr>
              <a:t>GLOBE Observer app link</a:t>
            </a:r>
            <a:r>
              <a:rPr lang="en" sz="1800" b="0" i="0" u="none" strike="noStrike" cap="none" dirty="0">
                <a:solidFill>
                  <a:srgbClr val="0000FF"/>
                </a:solidFill>
                <a:highlight>
                  <a:srgbClr val="FFFFFF"/>
                </a:highlight>
                <a:uFill>
                  <a:noFill/>
                </a:uFill>
                <a:latin typeface="Helvetica Neue" panose="02000503000000020004" pitchFamily="2" charset="0"/>
                <a:ea typeface="Helvetica Neue" panose="02000503000000020004" pitchFamily="2" charset="0"/>
                <a:cs typeface="Helvetica Neue" panose="02000503000000020004" pitchFamily="2" charset="0"/>
                <a:sym typeface="Arial"/>
                <a:hlinkClick r:id="rId3">
                  <a:extLst>
                    <a:ext uri="{A12FA001-AC4F-418D-AE19-62706E023703}">
                      <ahyp:hlinkClr xmlns:ahyp="http://schemas.microsoft.com/office/drawing/2018/hyperlinkcolor" val="tx"/>
                    </a:ext>
                  </a:extLst>
                </a:hlinkClick>
              </a:rPr>
              <a:t> </a:t>
            </a:r>
            <a:r>
              <a:rPr lang="en"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or download from the App Store or Google Play.</a:t>
            </a:r>
            <a:endParaRPr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4">
                  <a:extLst>
                    <a:ext uri="{A12FA001-AC4F-418D-AE19-62706E023703}">
                      <ahyp:hlinkClr xmlns:ahyp="http://schemas.microsoft.com/office/drawing/2018/hyperlinkcolor" val="tx"/>
                    </a:ext>
                  </a:extLst>
                </a:hlinkClick>
              </a:rPr>
              <a:t>GLOBE </a:t>
            </a: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4">
                  <a:extLst>
                    <a:ext uri="{A12FA001-AC4F-418D-AE19-62706E023703}">
                      <ahyp:hlinkClr xmlns:ahyp="http://schemas.microsoft.com/office/drawing/2018/hyperlinkcolor" val="tx"/>
                    </a:ext>
                  </a:extLst>
                </a:hlinkClick>
              </a:rPr>
              <a:t>Visualization</a:t>
            </a: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4">
                  <a:extLst>
                    <a:ext uri="{A12FA001-AC4F-418D-AE19-62706E023703}">
                      <ahyp:hlinkClr xmlns:ahyp="http://schemas.microsoft.com/office/drawing/2018/hyperlinkcolor" val="tx"/>
                    </a:ext>
                  </a:extLst>
                </a:hlinkClick>
              </a:rPr>
              <a:t> System</a:t>
            </a: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 </a:t>
            </a:r>
            <a:r>
              <a:rPr lang="en"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to see other citizen science data from GLOBE observers around the world. You can look for mosquito habitat pictures or check out data from the other GLOBE tools. </a:t>
            </a: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5">
                  <a:extLst>
                    <a:ext uri="{A12FA001-AC4F-418D-AE19-62706E023703}">
                      <ahyp:hlinkClr xmlns:ahyp="http://schemas.microsoft.com/office/drawing/2018/hyperlinkcolor" val="tx"/>
                    </a:ext>
                  </a:extLst>
                </a:hlinkClick>
              </a:rPr>
              <a:t>NASA </a:t>
            </a: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5">
                  <a:extLst>
                    <a:ext uri="{A12FA001-AC4F-418D-AE19-62706E023703}">
                      <ahyp:hlinkClr xmlns:ahyp="http://schemas.microsoft.com/office/drawing/2018/hyperlinkcolor" val="tx"/>
                    </a:ext>
                  </a:extLst>
                </a:hlinkClick>
              </a:rPr>
              <a:t>Worldview</a:t>
            </a: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 </a:t>
            </a:r>
            <a:r>
              <a:rPr lang="en"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to explore current and past satellite data (yes, you can view data as early as today in near real time.) </a:t>
            </a:r>
            <a:endParaRPr lang="en" sz="1800"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rPr>
              <a:t>Video about </a:t>
            </a: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6">
                  <a:extLst>
                    <a:ext uri="{A12FA001-AC4F-418D-AE19-62706E023703}">
                      <ahyp:hlinkClr xmlns:ahyp="http://schemas.microsoft.com/office/drawing/2018/hyperlinkcolor" val="tx"/>
                    </a:ext>
                  </a:extLst>
                </a:hlinkClick>
              </a:rPr>
              <a:t>how to take a mosquito habitat observation</a:t>
            </a:r>
            <a:endParaRPr lang="en" sz="1800"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Arial"/>
                <a:hlinkClick r:id="rId7">
                  <a:extLst>
                    <a:ext uri="{A12FA001-AC4F-418D-AE19-62706E023703}">
                      <ahyp:hlinkClr xmlns:ahyp="http://schemas.microsoft.com/office/drawing/2018/hyperlinkcolor" val="tx"/>
                    </a:ext>
                  </a:extLst>
                </a:hlinkClick>
              </a:rPr>
              <a:t>GLOBE Teams</a:t>
            </a:r>
            <a:endParaRPr sz="2000" b="0" i="0" u="none" strike="noStrike" cap="none" dirty="0">
              <a:solidFill>
                <a:srgbClr val="0000FF"/>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Title"/>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200" dirty="0">
                <a:latin typeface="DIN Condensed" pitchFamily="2" charset="0"/>
              </a:rPr>
              <a:t>Observation</a:t>
            </a:r>
            <a:endParaRPr sz="3200" dirty="0">
              <a:latin typeface="DIN Condensed" pitchFamily="2" charset="0"/>
            </a:endParaRPr>
          </a:p>
        </p:txBody>
      </p:sp>
      <p:sp>
        <p:nvSpPr>
          <p:cNvPr id="153" name="Text"/>
          <p:cNvSpPr txBox="1">
            <a:spLocks noGrp="1"/>
          </p:cNvSpPr>
          <p:nvPr>
            <p:ph type="body" idx="1"/>
          </p:nvPr>
        </p:nvSpPr>
        <p:spPr>
          <a:xfrm>
            <a:off x="311700" y="1242500"/>
            <a:ext cx="4317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b="1" dirty="0"/>
              <a:t>Mosquitoes need a source of water to breed. Anything that collects water could become a mosquito habitat.</a:t>
            </a:r>
            <a:endParaRPr b="1" dirty="0"/>
          </a:p>
          <a:p>
            <a:pPr marL="0" lvl="0" indent="0" algn="l" rtl="0">
              <a:lnSpc>
                <a:spcPct val="115000"/>
              </a:lnSpc>
              <a:spcBef>
                <a:spcPts val="1600"/>
              </a:spcBef>
              <a:spcAft>
                <a:spcPts val="0"/>
              </a:spcAft>
              <a:buSzPts val="1800"/>
              <a:buNone/>
            </a:pPr>
            <a:endParaRPr dirty="0"/>
          </a:p>
          <a:p>
            <a:pPr marL="0" lvl="0" indent="0" algn="l" rtl="0">
              <a:lnSpc>
                <a:spcPct val="115000"/>
              </a:lnSpc>
              <a:spcBef>
                <a:spcPts val="1600"/>
              </a:spcBef>
              <a:spcAft>
                <a:spcPts val="1600"/>
              </a:spcAft>
              <a:buSzPts val="1800"/>
              <a:buNone/>
            </a:pPr>
            <a:r>
              <a:rPr lang="en" dirty="0"/>
              <a:t>Let’s look at a few pictures and use our sense of sight to make observations about where we might find breeding grounds for mosquitos.</a:t>
            </a:r>
            <a:endParaRPr dirty="0"/>
          </a:p>
        </p:txBody>
      </p:sp>
      <p:pic>
        <p:nvPicPr>
          <p:cNvPr id="154" name="Picture" descr="An inflatable wading pool with mosquito larvae"/>
          <p:cNvPicPr preferRelativeResize="0"/>
          <p:nvPr/>
        </p:nvPicPr>
        <p:blipFill rotWithShape="1">
          <a:blip r:embed="rId3">
            <a:alphaModFix/>
          </a:blip>
          <a:srcRect/>
          <a:stretch/>
        </p:blipFill>
        <p:spPr>
          <a:xfrm>
            <a:off x="5523300" y="641955"/>
            <a:ext cx="2259550" cy="4016952"/>
          </a:xfrm>
          <a:prstGeom prst="rect">
            <a:avLst/>
          </a:prstGeom>
          <a:noFill/>
          <a:ln>
            <a:noFill/>
          </a:ln>
        </p:spPr>
      </p:pic>
      <p:sp>
        <p:nvSpPr>
          <p:cNvPr id="155" name="Arrow" descr="An arrow pointing at the image of the inflatable swimming pool"/>
          <p:cNvSpPr/>
          <p:nvPr/>
        </p:nvSpPr>
        <p:spPr>
          <a:xfrm>
            <a:off x="3454450" y="2082150"/>
            <a:ext cx="2340300" cy="1131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Arrow text"/>
          <p:cNvSpPr txBox="1"/>
          <p:nvPr/>
        </p:nvSpPr>
        <p:spPr>
          <a:xfrm>
            <a:off x="3600450" y="2442200"/>
            <a:ext cx="2006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Helvetica Neue"/>
                <a:ea typeface="Helvetica Neue"/>
                <a:cs typeface="Helvetica Neue"/>
                <a:sym typeface="Helvetica Neue"/>
              </a:rPr>
              <a:t>Mosquito City!</a:t>
            </a:r>
            <a:endParaRPr sz="1800" b="1"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6" name="Title"/>
          <p:cNvSpPr txBox="1">
            <a:spLocks noGrp="1"/>
          </p:cNvSpPr>
          <p:nvPr>
            <p:ph type="ctrTitle"/>
          </p:nvPr>
        </p:nvSpPr>
        <p:spPr>
          <a:xfrm>
            <a:off x="2947000" y="3905900"/>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Go on a Mosquito Habitat Hunt</a:t>
            </a:r>
            <a:endParaRPr sz="4000" dirty="0">
              <a:latin typeface="DIN Condensed" pitchFamily="2" charset="0"/>
            </a:endParaRPr>
          </a:p>
        </p:txBody>
      </p:sp>
      <p:sp>
        <p:nvSpPr>
          <p:cNvPr id="162" name="Subtitle"/>
          <p:cNvSpPr txBox="1">
            <a:spLocks noGrp="1"/>
          </p:cNvSpPr>
          <p:nvPr>
            <p:ph type="subTitle" idx="1"/>
          </p:nvPr>
        </p:nvSpPr>
        <p:spPr>
          <a:xfrm>
            <a:off x="2988576" y="4507025"/>
            <a:ext cx="6636000" cy="40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 sz="2800" dirty="0">
                <a:latin typeface="DIN Condensed" pitchFamily="2" charset="0"/>
              </a:rPr>
              <a:t>Where do mosquito larvae live? I Spy...</a:t>
            </a:r>
            <a:endParaRPr sz="2800" dirty="0">
              <a:latin typeface="DIN Condensed" pitchFamily="2" charset="0"/>
            </a:endParaRPr>
          </a:p>
        </p:txBody>
      </p:sp>
      <p:pic>
        <p:nvPicPr>
          <p:cNvPr id="164" name="Water Tray" descr="A water table or sand play table filled with standing water"/>
          <p:cNvPicPr preferRelativeResize="0"/>
          <p:nvPr/>
        </p:nvPicPr>
        <p:blipFill rotWithShape="1">
          <a:blip r:embed="rId3">
            <a:alphaModFix/>
          </a:blip>
          <a:srcRect/>
          <a:stretch/>
        </p:blipFill>
        <p:spPr>
          <a:xfrm>
            <a:off x="193513" y="103450"/>
            <a:ext cx="2683776" cy="1788747"/>
          </a:xfrm>
          <a:prstGeom prst="rect">
            <a:avLst/>
          </a:prstGeom>
          <a:noFill/>
          <a:ln w="19050" cap="flat" cmpd="sng">
            <a:solidFill>
              <a:srgbClr val="6AA84F"/>
            </a:solidFill>
            <a:prstDash val="solid"/>
            <a:round/>
            <a:headEnd type="none" w="sm" len="sm"/>
            <a:tailEnd type="none" w="sm" len="sm"/>
          </a:ln>
        </p:spPr>
      </p:pic>
      <p:pic>
        <p:nvPicPr>
          <p:cNvPr id="165" name="Scouts" descr="A group of Girl Scouts looking fo mosquito habitats in the rain."/>
          <p:cNvPicPr preferRelativeResize="0"/>
          <p:nvPr/>
        </p:nvPicPr>
        <p:blipFill rotWithShape="1">
          <a:blip r:embed="rId4">
            <a:alphaModFix/>
          </a:blip>
          <a:srcRect t="46749" b="22999"/>
          <a:stretch/>
        </p:blipFill>
        <p:spPr>
          <a:xfrm>
            <a:off x="193512" y="1994050"/>
            <a:ext cx="2683776" cy="1623700"/>
          </a:xfrm>
          <a:prstGeom prst="rect">
            <a:avLst/>
          </a:prstGeom>
          <a:noFill/>
          <a:ln w="19050" cap="flat" cmpd="sng">
            <a:solidFill>
              <a:srgbClr val="6AA84F"/>
            </a:solidFill>
            <a:prstDash val="solid"/>
            <a:round/>
            <a:headEnd type="none" w="sm" len="sm"/>
            <a:tailEnd type="none" w="sm" len="sm"/>
          </a:ln>
          <a:effectLst>
            <a:outerShdw blurRad="57150" dist="19050" dir="5400000" algn="bl" rotWithShape="0">
              <a:srgbClr val="000000">
                <a:alpha val="49803"/>
              </a:srgbClr>
            </a:outerShdw>
          </a:effectLst>
        </p:spPr>
      </p:pic>
      <p:pic>
        <p:nvPicPr>
          <p:cNvPr id="163" name="Backyard" descr="A yard area with possible mosquito habitats - a toy truck, a bucket, etc."/>
          <p:cNvPicPr preferRelativeResize="0"/>
          <p:nvPr/>
        </p:nvPicPr>
        <p:blipFill rotWithShape="1">
          <a:blip r:embed="rId5">
            <a:alphaModFix/>
          </a:blip>
          <a:srcRect b="11190"/>
          <a:stretch/>
        </p:blipFill>
        <p:spPr>
          <a:xfrm>
            <a:off x="2979185" y="103450"/>
            <a:ext cx="5971302" cy="3689874"/>
          </a:xfrm>
          <a:prstGeom prst="rect">
            <a:avLst/>
          </a:prstGeom>
          <a:noFill/>
          <a:ln w="19050" cap="flat" cmpd="sng">
            <a:solidFill>
              <a:srgbClr val="6AA84F"/>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Title"/>
          <p:cNvSpPr txBox="1">
            <a:spLocks noGrp="1"/>
          </p:cNvSpPr>
          <p:nvPr>
            <p:ph type="ctrTitle"/>
          </p:nvPr>
        </p:nvSpPr>
        <p:spPr>
          <a:xfrm>
            <a:off x="2979200" y="3793325"/>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sz="4000" dirty="0">
                <a:latin typeface="DIN Condensed" pitchFamily="2" charset="0"/>
              </a:rPr>
              <a:t>Observations </a:t>
            </a:r>
            <a:r>
              <a:rPr lang="en" sz="4000" dirty="0">
                <a:solidFill>
                  <a:srgbClr val="8B161A"/>
                </a:solidFill>
                <a:latin typeface="DIN Condensed" pitchFamily="2" charset="0"/>
              </a:rPr>
              <a:t>2</a:t>
            </a:r>
            <a:endParaRPr sz="4000" dirty="0">
              <a:solidFill>
                <a:srgbClr val="8B161A"/>
              </a:solidFill>
              <a:latin typeface="DIN Condensed" pitchFamily="2" charset="0"/>
            </a:endParaRPr>
          </a:p>
        </p:txBody>
      </p:sp>
      <p:sp>
        <p:nvSpPr>
          <p:cNvPr id="172" name="Text"/>
          <p:cNvSpPr txBox="1">
            <a:spLocks noGrp="1"/>
          </p:cNvSpPr>
          <p:nvPr>
            <p:ph type="subTitle" idx="1"/>
          </p:nvPr>
        </p:nvSpPr>
        <p:spPr>
          <a:xfrm>
            <a:off x="2979200" y="4451075"/>
            <a:ext cx="5861700" cy="894300"/>
          </a:xfrm>
          <a:prstGeom prst="rect">
            <a:avLst/>
          </a:prstGeom>
          <a:noFill/>
          <a:ln>
            <a:noFill/>
          </a:ln>
        </p:spPr>
        <p:txBody>
          <a:bodyPr spcFirstLastPara="1" wrap="square" lIns="91425" tIns="91425" rIns="91425" bIns="91425" anchor="t" anchorCtr="0">
            <a:noAutofit/>
          </a:bodyPr>
          <a:lstStyle/>
          <a:p>
            <a:pPr marL="457200" lvl="0" indent="-327025" algn="l" rtl="0">
              <a:lnSpc>
                <a:spcPct val="115000"/>
              </a:lnSpc>
              <a:spcBef>
                <a:spcPts val="0"/>
              </a:spcBef>
              <a:spcAft>
                <a:spcPts val="0"/>
              </a:spcAft>
              <a:buSzPts val="1550"/>
              <a:buFont typeface="Arial"/>
              <a:buChar char="❏"/>
            </a:pPr>
            <a:r>
              <a:rPr lang="en" sz="1600" b="1" dirty="0">
                <a:latin typeface="Helvetica Neue" panose="02000503000000020004" pitchFamily="2" charset="0"/>
                <a:ea typeface="Helvetica Neue" panose="02000503000000020004" pitchFamily="2" charset="0"/>
                <a:cs typeface="Helvetica Neue" panose="02000503000000020004" pitchFamily="2" charset="0"/>
                <a:sym typeface="Arial"/>
              </a:rPr>
              <a:t>Conditions (temperature, precipitation, etc.)?</a:t>
            </a:r>
            <a:endParaRPr sz="1600" b="1" dirty="0">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lvl="0" indent="-327025" algn="l" rtl="0">
              <a:lnSpc>
                <a:spcPct val="115000"/>
              </a:lnSpc>
              <a:spcBef>
                <a:spcPts val="0"/>
              </a:spcBef>
              <a:spcAft>
                <a:spcPts val="0"/>
              </a:spcAft>
              <a:buSzPts val="1550"/>
              <a:buFont typeface="Arial"/>
              <a:buChar char="❏"/>
            </a:pPr>
            <a:r>
              <a:rPr lang="en" sz="1600" b="1" dirty="0">
                <a:latin typeface="Helvetica Neue" panose="02000503000000020004" pitchFamily="2" charset="0"/>
                <a:ea typeface="Helvetica Neue" panose="02000503000000020004" pitchFamily="2" charset="0"/>
                <a:cs typeface="Helvetica Neue" panose="02000503000000020004" pitchFamily="2" charset="0"/>
                <a:sym typeface="Arial"/>
              </a:rPr>
              <a:t>Where were larvae present?</a:t>
            </a:r>
            <a:endParaRPr sz="1600" b="1" dirty="0">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74" name="Water Table" descr="A water table or sand play table filled with standing water"/>
          <p:cNvPicPr preferRelativeResize="0"/>
          <p:nvPr/>
        </p:nvPicPr>
        <p:blipFill rotWithShape="1">
          <a:blip r:embed="rId3">
            <a:alphaModFix/>
          </a:blip>
          <a:srcRect/>
          <a:stretch/>
        </p:blipFill>
        <p:spPr>
          <a:xfrm>
            <a:off x="193513" y="103450"/>
            <a:ext cx="2683776" cy="1788747"/>
          </a:xfrm>
          <a:prstGeom prst="rect">
            <a:avLst/>
          </a:prstGeom>
          <a:noFill/>
          <a:ln w="19050" cap="flat" cmpd="sng">
            <a:solidFill>
              <a:srgbClr val="6AA84F"/>
            </a:solidFill>
            <a:prstDash val="solid"/>
            <a:round/>
            <a:headEnd type="none" w="sm" len="sm"/>
            <a:tailEnd type="none" w="sm" len="sm"/>
          </a:ln>
        </p:spPr>
      </p:pic>
      <p:pic>
        <p:nvPicPr>
          <p:cNvPr id="175" name="Scouts" descr="A group of Girl Scouts looking fo mosquito habitats in the rain."/>
          <p:cNvPicPr preferRelativeResize="0"/>
          <p:nvPr/>
        </p:nvPicPr>
        <p:blipFill rotWithShape="1">
          <a:blip r:embed="rId4">
            <a:alphaModFix/>
          </a:blip>
          <a:srcRect t="46747" b="23000"/>
          <a:stretch/>
        </p:blipFill>
        <p:spPr>
          <a:xfrm>
            <a:off x="193512" y="1994050"/>
            <a:ext cx="2683776" cy="1623700"/>
          </a:xfrm>
          <a:prstGeom prst="rect">
            <a:avLst/>
          </a:prstGeom>
          <a:noFill/>
          <a:ln w="19050" cap="flat" cmpd="sng">
            <a:solidFill>
              <a:srgbClr val="6AA84F"/>
            </a:solidFill>
            <a:prstDash val="solid"/>
            <a:round/>
            <a:headEnd type="none" w="sm" len="sm"/>
            <a:tailEnd type="none" w="sm" len="sm"/>
          </a:ln>
          <a:effectLst>
            <a:outerShdw blurRad="57150" dist="19050" dir="5400000" algn="bl" rotWithShape="0">
              <a:srgbClr val="000000">
                <a:alpha val="49800"/>
              </a:srgbClr>
            </a:outerShdw>
          </a:effectLst>
        </p:spPr>
      </p:pic>
      <p:pic>
        <p:nvPicPr>
          <p:cNvPr id="173" name="Backyard" descr="A yard area with possible mosquito habitats - a toy truck, a bucket, etc."/>
          <p:cNvPicPr preferRelativeResize="0"/>
          <p:nvPr/>
        </p:nvPicPr>
        <p:blipFill rotWithShape="1">
          <a:blip r:embed="rId5">
            <a:alphaModFix/>
          </a:blip>
          <a:srcRect b="11190"/>
          <a:stretch/>
        </p:blipFill>
        <p:spPr>
          <a:xfrm>
            <a:off x="2979200" y="103451"/>
            <a:ext cx="5971302" cy="3689874"/>
          </a:xfrm>
          <a:prstGeom prst="rect">
            <a:avLst/>
          </a:prstGeom>
          <a:noFill/>
          <a:ln w="19050" cap="flat" cmpd="sng">
            <a:solidFill>
              <a:srgbClr val="6AA84F"/>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Title"/>
          <p:cNvSpPr txBox="1">
            <a:spLocks noGrp="1"/>
          </p:cNvSpPr>
          <p:nvPr>
            <p:ph type="ctrTitle"/>
          </p:nvPr>
        </p:nvSpPr>
        <p:spPr>
          <a:xfrm>
            <a:off x="2646839" y="3580469"/>
            <a:ext cx="6636000" cy="801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en" dirty="0">
                <a:latin typeface="DIN Condensed" pitchFamily="2" charset="0"/>
              </a:rPr>
              <a:t>Observations </a:t>
            </a:r>
            <a:r>
              <a:rPr lang="en" dirty="0">
                <a:solidFill>
                  <a:srgbClr val="8B161A"/>
                </a:solidFill>
                <a:latin typeface="DIN Condensed" pitchFamily="2" charset="0"/>
              </a:rPr>
              <a:t>3</a:t>
            </a:r>
            <a:endParaRPr dirty="0">
              <a:solidFill>
                <a:srgbClr val="8B161A"/>
              </a:solidFill>
              <a:latin typeface="DIN Condensed" pitchFamily="2" charset="0"/>
            </a:endParaRPr>
          </a:p>
        </p:txBody>
      </p:sp>
      <p:sp>
        <p:nvSpPr>
          <p:cNvPr id="181" name="Text"/>
          <p:cNvSpPr txBox="1">
            <a:spLocks noGrp="1"/>
          </p:cNvSpPr>
          <p:nvPr>
            <p:ph type="subTitle" idx="1"/>
          </p:nvPr>
        </p:nvSpPr>
        <p:spPr>
          <a:xfrm>
            <a:off x="2417282" y="4204247"/>
            <a:ext cx="3746400" cy="894300"/>
          </a:xfrm>
          <a:prstGeom prst="rect">
            <a:avLst/>
          </a:prstGeom>
          <a:noFill/>
          <a:ln>
            <a:noFill/>
          </a:ln>
        </p:spPr>
        <p:txBody>
          <a:bodyPr spcFirstLastPara="1" wrap="square" lIns="91425" tIns="91425" rIns="91425" bIns="91425" anchor="t" anchorCtr="0">
            <a:noAutofit/>
          </a:bodyPr>
          <a:lstStyle/>
          <a:p>
            <a:pPr marL="457200" lvl="0" indent="-327025" algn="l" rtl="0">
              <a:lnSpc>
                <a:spcPct val="115000"/>
              </a:lnSpc>
              <a:spcBef>
                <a:spcPts val="0"/>
              </a:spcBef>
              <a:spcAft>
                <a:spcPts val="0"/>
              </a:spcAft>
              <a:buSzPts val="1550"/>
              <a:buFont typeface="Arial"/>
              <a:buChar char="❏"/>
            </a:pPr>
            <a:r>
              <a:rPr lang="en" sz="1600" b="1" dirty="0">
                <a:latin typeface="Helvetica Neue" panose="02000503000000020004" pitchFamily="2" charset="0"/>
                <a:ea typeface="Helvetica Neue" panose="02000503000000020004" pitchFamily="2" charset="0"/>
                <a:cs typeface="Helvetica Neue" panose="02000503000000020004" pitchFamily="2" charset="0"/>
                <a:sym typeface="Arial"/>
              </a:rPr>
              <a:t>Conditions (temperature, precipitation, etc.)?</a:t>
            </a:r>
            <a:endParaRPr sz="1600" b="1" dirty="0">
              <a:latin typeface="Helvetica Neue" panose="02000503000000020004" pitchFamily="2" charset="0"/>
              <a:ea typeface="Helvetica Neue" panose="02000503000000020004" pitchFamily="2" charset="0"/>
              <a:cs typeface="Helvetica Neue" panose="02000503000000020004" pitchFamily="2" charset="0"/>
              <a:sym typeface="Arial"/>
            </a:endParaRPr>
          </a:p>
          <a:p>
            <a:pPr marL="457200" lvl="0" indent="-327025" algn="l" rtl="0">
              <a:lnSpc>
                <a:spcPct val="115000"/>
              </a:lnSpc>
              <a:spcBef>
                <a:spcPts val="0"/>
              </a:spcBef>
              <a:spcAft>
                <a:spcPts val="0"/>
              </a:spcAft>
              <a:buSzPts val="1550"/>
              <a:buFont typeface="Arial"/>
              <a:buChar char="❏"/>
            </a:pPr>
            <a:r>
              <a:rPr lang="en" sz="1600" b="1" dirty="0">
                <a:latin typeface="Helvetica Neue" panose="02000503000000020004" pitchFamily="2" charset="0"/>
                <a:ea typeface="Helvetica Neue" panose="02000503000000020004" pitchFamily="2" charset="0"/>
                <a:cs typeface="Helvetica Neue" panose="02000503000000020004" pitchFamily="2" charset="0"/>
                <a:sym typeface="Arial"/>
              </a:rPr>
              <a:t>Where were larvae present?</a:t>
            </a:r>
            <a:endParaRPr sz="1600" b="1" dirty="0">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82" name="Backyard" descr="A yard area with possible mosquito habitats - a toy truck, a bucket, etc."/>
          <p:cNvPicPr preferRelativeResize="0"/>
          <p:nvPr/>
        </p:nvPicPr>
        <p:blipFill rotWithShape="1">
          <a:blip r:embed="rId3">
            <a:alphaModFix/>
          </a:blip>
          <a:srcRect b="11190"/>
          <a:stretch/>
        </p:blipFill>
        <p:spPr>
          <a:xfrm>
            <a:off x="2979188" y="103451"/>
            <a:ext cx="5971302" cy="3689874"/>
          </a:xfrm>
          <a:prstGeom prst="rect">
            <a:avLst/>
          </a:prstGeom>
          <a:noFill/>
          <a:ln w="19050" cap="flat" cmpd="sng">
            <a:solidFill>
              <a:srgbClr val="6AA84F"/>
            </a:solidFill>
            <a:prstDash val="solid"/>
            <a:round/>
            <a:headEnd type="none" w="sm" len="sm"/>
            <a:tailEnd type="none" w="sm" len="sm"/>
          </a:ln>
        </p:spPr>
      </p:pic>
      <p:pic>
        <p:nvPicPr>
          <p:cNvPr id="183" name="Water Table" descr="A water table or sand play table filled with standing water"/>
          <p:cNvPicPr preferRelativeResize="0"/>
          <p:nvPr/>
        </p:nvPicPr>
        <p:blipFill rotWithShape="1">
          <a:blip r:embed="rId4">
            <a:alphaModFix/>
          </a:blip>
          <a:srcRect/>
          <a:stretch/>
        </p:blipFill>
        <p:spPr>
          <a:xfrm>
            <a:off x="193513" y="103450"/>
            <a:ext cx="2683776" cy="1788747"/>
          </a:xfrm>
          <a:prstGeom prst="rect">
            <a:avLst/>
          </a:prstGeom>
          <a:noFill/>
          <a:ln w="19050" cap="flat" cmpd="sng">
            <a:solidFill>
              <a:srgbClr val="6AA84F"/>
            </a:solidFill>
            <a:prstDash val="solid"/>
            <a:round/>
            <a:headEnd type="none" w="sm" len="sm"/>
            <a:tailEnd type="none" w="sm" len="sm"/>
          </a:ln>
        </p:spPr>
      </p:pic>
      <p:pic>
        <p:nvPicPr>
          <p:cNvPr id="184" name="Scouts" descr="A group of Girl Scouts looking fo mosquito habitats in the rain."/>
          <p:cNvPicPr preferRelativeResize="0"/>
          <p:nvPr/>
        </p:nvPicPr>
        <p:blipFill rotWithShape="1">
          <a:blip r:embed="rId5">
            <a:alphaModFix/>
          </a:blip>
          <a:srcRect t="46749" b="22999"/>
          <a:stretch/>
        </p:blipFill>
        <p:spPr>
          <a:xfrm>
            <a:off x="193512" y="1994050"/>
            <a:ext cx="2683776" cy="1623700"/>
          </a:xfrm>
          <a:prstGeom prst="rect">
            <a:avLst/>
          </a:prstGeom>
          <a:noFill/>
          <a:ln w="19050" cap="flat" cmpd="sng">
            <a:solidFill>
              <a:srgbClr val="6AA84F"/>
            </a:solidFill>
            <a:prstDash val="solid"/>
            <a:round/>
            <a:headEnd type="none" w="sm" len="sm"/>
            <a:tailEnd type="none" w="sm" len="sm"/>
          </a:ln>
          <a:effectLst>
            <a:outerShdw blurRad="57150" dist="19050" dir="5400000" algn="bl" rotWithShape="0">
              <a:srgbClr val="000000">
                <a:alpha val="49803"/>
              </a:srgbClr>
            </a:outerShdw>
          </a:effectLst>
        </p:spPr>
      </p:pic>
      <p:sp>
        <p:nvSpPr>
          <p:cNvPr id="185" name="Pause box"/>
          <p:cNvSpPr txBox="1"/>
          <p:nvPr/>
        </p:nvSpPr>
        <p:spPr>
          <a:xfrm>
            <a:off x="5773225" y="3793325"/>
            <a:ext cx="3177300" cy="1231500"/>
          </a:xfrm>
          <a:prstGeom prst="rect">
            <a:avLst/>
          </a:prstGeom>
          <a:solidFill>
            <a:schemeClr val="dk1"/>
          </a:solidFill>
          <a:ln w="2857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5400" b="1" dirty="0">
                <a:solidFill>
                  <a:schemeClr val="lt2"/>
                </a:solidFill>
                <a:latin typeface="Helvetica Neue"/>
                <a:ea typeface="Helvetica Neue"/>
                <a:cs typeface="Helvetica Neue"/>
                <a:sym typeface="Helvetica Neue"/>
              </a:rPr>
              <a:t>II</a:t>
            </a:r>
            <a:endParaRPr sz="5400" b="1" dirty="0">
              <a:solidFill>
                <a:schemeClr val="lt2"/>
              </a:solidFill>
              <a:latin typeface="Helvetica Neue"/>
              <a:ea typeface="Helvetica Neue"/>
              <a:cs typeface="Helvetica Neue"/>
              <a:sym typeface="Helvetica Neue"/>
            </a:endParaRPr>
          </a:p>
          <a:p>
            <a:pPr marL="0" lvl="0" indent="0" algn="ctr" rtl="0">
              <a:spcBef>
                <a:spcPts val="0"/>
              </a:spcBef>
              <a:spcAft>
                <a:spcPts val="0"/>
              </a:spcAft>
              <a:buNone/>
            </a:pPr>
            <a:r>
              <a:rPr lang="en" b="1" dirty="0">
                <a:solidFill>
                  <a:schemeClr val="lt2"/>
                </a:solidFill>
                <a:latin typeface="Helvetica Neue"/>
                <a:ea typeface="Helvetica Neue"/>
                <a:cs typeface="Helvetica Neue"/>
                <a:sym typeface="Helvetica Neue"/>
              </a:rPr>
              <a:t>Press Pause while you discuss.</a:t>
            </a:r>
            <a:endParaRPr b="1" dirty="0">
              <a:solidFill>
                <a:schemeClr val="lt2"/>
              </a:solidFill>
              <a:latin typeface="Helvetica Neue"/>
              <a:ea typeface="Helvetica Neue"/>
              <a:cs typeface="Helvetica Neue"/>
              <a:sym typeface="Helvetica Neue"/>
            </a:endParaRPr>
          </a:p>
        </p:txBody>
      </p:sp>
      <p:sp>
        <p:nvSpPr>
          <p:cNvPr id="186" name="Pause" descr="Pause symbol"/>
          <p:cNvSpPr/>
          <p:nvPr/>
        </p:nvSpPr>
        <p:spPr>
          <a:xfrm>
            <a:off x="7035964" y="3956837"/>
            <a:ext cx="666900" cy="6924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Title"/>
          <p:cNvSpPr txBox="1">
            <a:spLocks noGrp="1"/>
          </p:cNvSpPr>
          <p:nvPr>
            <p:ph type="title"/>
          </p:nvPr>
        </p:nvSpPr>
        <p:spPr>
          <a:xfrm>
            <a:off x="311700" y="140225"/>
            <a:ext cx="8520600" cy="106042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dirty="0">
                <a:latin typeface="DIN Condensed" pitchFamily="2" charset="0"/>
              </a:rPr>
              <a:t>Observation: </a:t>
            </a:r>
            <a:endParaRPr sz="3600" dirty="0">
              <a:latin typeface="DIN Condensed" pitchFamily="2" charset="0"/>
            </a:endParaRPr>
          </a:p>
          <a:p>
            <a:pPr marL="0" lvl="0" indent="0" algn="l" rtl="0">
              <a:lnSpc>
                <a:spcPct val="100000"/>
              </a:lnSpc>
              <a:spcBef>
                <a:spcPts val="0"/>
              </a:spcBef>
              <a:spcAft>
                <a:spcPts val="0"/>
              </a:spcAft>
              <a:buSzPts val="2800"/>
              <a:buNone/>
            </a:pPr>
            <a:r>
              <a:rPr lang="en" sz="3600" dirty="0">
                <a:latin typeface="DIN Condensed" pitchFamily="2" charset="0"/>
              </a:rPr>
              <a:t>Mosquito Larvae up close!</a:t>
            </a:r>
            <a:endParaRPr sz="3600" dirty="0">
              <a:latin typeface="DIN Condensed" pitchFamily="2" charset="0"/>
            </a:endParaRPr>
          </a:p>
        </p:txBody>
      </p:sp>
      <p:pic>
        <p:nvPicPr>
          <p:cNvPr id="192" name="Bucket" title="Mosquito larvae in bucket">
            <a:hlinkClick r:id="rId3"/>
          </p:cNvPr>
          <p:cNvPicPr preferRelativeResize="0"/>
          <p:nvPr/>
        </p:nvPicPr>
        <p:blipFill rotWithShape="1">
          <a:blip r:embed="rId4">
            <a:alphaModFix/>
          </a:blip>
          <a:srcRect t="12915" b="12472"/>
          <a:stretch/>
        </p:blipFill>
        <p:spPr>
          <a:xfrm>
            <a:off x="185325" y="1948872"/>
            <a:ext cx="4572000" cy="2558473"/>
          </a:xfrm>
          <a:prstGeom prst="rect">
            <a:avLst/>
          </a:prstGeom>
          <a:noFill/>
          <a:ln>
            <a:noFill/>
          </a:ln>
        </p:spPr>
      </p:pic>
      <p:pic>
        <p:nvPicPr>
          <p:cNvPr id="193" name="Larvae" descr="Magnified mosquito larvae on a slide">
            <a:hlinkClick r:id="rId5"/>
          </p:cNvPr>
          <p:cNvPicPr preferRelativeResize="0"/>
          <p:nvPr/>
        </p:nvPicPr>
        <p:blipFill rotWithShape="1">
          <a:blip r:embed="rId6">
            <a:alphaModFix/>
          </a:blip>
          <a:srcRect t="6507" b="9922"/>
          <a:stretch/>
        </p:blipFill>
        <p:spPr>
          <a:xfrm>
            <a:off x="4896550" y="1948872"/>
            <a:ext cx="4081876" cy="25584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Title"/>
          <p:cNvSpPr txBox="1">
            <a:spLocks noGrp="1"/>
          </p:cNvSpPr>
          <p:nvPr>
            <p:ph type="title"/>
          </p:nvPr>
        </p:nvSpPr>
        <p:spPr>
          <a:xfrm>
            <a:off x="311700" y="195375"/>
            <a:ext cx="4260300" cy="111939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dirty="0">
                <a:latin typeface="DIN Condensed" pitchFamily="2" charset="0"/>
              </a:rPr>
              <a:t>Observation</a:t>
            </a:r>
            <a:r>
              <a:rPr lang="en" sz="3200" dirty="0">
                <a:latin typeface="DIN Condensed" pitchFamily="2" charset="0"/>
              </a:rPr>
              <a:t>: </a:t>
            </a:r>
            <a:endParaRPr sz="3200" dirty="0">
              <a:latin typeface="DIN Condensed" pitchFamily="2" charset="0"/>
            </a:endParaRPr>
          </a:p>
          <a:p>
            <a:pPr marL="0" lvl="0" indent="0" algn="l" rtl="0">
              <a:lnSpc>
                <a:spcPct val="100000"/>
              </a:lnSpc>
              <a:spcBef>
                <a:spcPts val="0"/>
              </a:spcBef>
              <a:spcAft>
                <a:spcPts val="0"/>
              </a:spcAft>
              <a:buSzPts val="2800"/>
              <a:buNone/>
            </a:pPr>
            <a:r>
              <a:rPr lang="en" sz="3200" dirty="0">
                <a:latin typeface="DIN Condensed" pitchFamily="2" charset="0"/>
              </a:rPr>
              <a:t>Virtual Mosquito Habitat Audit</a:t>
            </a:r>
            <a:endParaRPr sz="3200" dirty="0">
              <a:latin typeface="DIN Condensed" pitchFamily="2" charset="0"/>
            </a:endParaRPr>
          </a:p>
        </p:txBody>
      </p:sp>
      <p:pic>
        <p:nvPicPr>
          <p:cNvPr id="201" name="Barrels" descr="Two large barrels that could be possible mosquito habitats">
            <a:hlinkClick r:id="rId3"/>
          </p:cNvPr>
          <p:cNvPicPr preferRelativeResize="0"/>
          <p:nvPr/>
        </p:nvPicPr>
        <p:blipFill rotWithShape="1">
          <a:blip r:embed="rId4">
            <a:alphaModFix/>
          </a:blip>
          <a:srcRect t="12241" b="12875"/>
          <a:stretch/>
        </p:blipFill>
        <p:spPr>
          <a:xfrm>
            <a:off x="238900" y="1810328"/>
            <a:ext cx="4127825" cy="2318328"/>
          </a:xfrm>
          <a:prstGeom prst="rect">
            <a:avLst/>
          </a:prstGeom>
          <a:noFill/>
          <a:ln>
            <a:noFill/>
          </a:ln>
        </p:spPr>
      </p:pic>
      <p:sp>
        <p:nvSpPr>
          <p:cNvPr id="199" name="Text"/>
          <p:cNvSpPr txBox="1">
            <a:spLocks noGrp="1"/>
          </p:cNvSpPr>
          <p:nvPr>
            <p:ph type="body" idx="1"/>
          </p:nvPr>
        </p:nvSpPr>
        <p:spPr>
          <a:xfrm>
            <a:off x="327813" y="4527250"/>
            <a:ext cx="4038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SzPts val="1800"/>
              <a:buNone/>
            </a:pPr>
            <a:r>
              <a:rPr lang="en" dirty="0">
                <a:solidFill>
                  <a:schemeClr val="dk1"/>
                </a:solidFill>
                <a:highlight>
                  <a:srgbClr val="FFFF00"/>
                </a:highlight>
              </a:rPr>
              <a:t>Check off on your bingo card</a:t>
            </a:r>
            <a:endParaRPr dirty="0">
              <a:solidFill>
                <a:schemeClr val="dk1"/>
              </a:solidFill>
              <a:highlight>
                <a:srgbClr val="FFFF00"/>
              </a:highlight>
            </a:endParaRPr>
          </a:p>
        </p:txBody>
      </p:sp>
      <p:pic>
        <p:nvPicPr>
          <p:cNvPr id="200" name="Bingo Card" descr="The Mosquito Habitats and Hideouts Bingo Call Sheet"/>
          <p:cNvPicPr preferRelativeResize="0"/>
          <p:nvPr/>
        </p:nvPicPr>
        <p:blipFill rotWithShape="1">
          <a:blip r:embed="rId5">
            <a:alphaModFix/>
          </a:blip>
          <a:srcRect/>
          <a:stretch/>
        </p:blipFill>
        <p:spPr>
          <a:xfrm>
            <a:off x="4654175" y="195375"/>
            <a:ext cx="4177275" cy="4836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O">
  <a:themeElements>
    <a:clrScheme name="Simple Light">
      <a:dk1>
        <a:srgbClr val="000000"/>
      </a:dk1>
      <a:lt1>
        <a:srgbClr val="FFFFFF"/>
      </a:lt1>
      <a:dk2>
        <a:srgbClr val="8B181B"/>
      </a:dk2>
      <a:lt2>
        <a:srgbClr val="F7D26B"/>
      </a:lt2>
      <a:accent1>
        <a:srgbClr val="BCD7EA"/>
      </a:accent1>
      <a:accent2>
        <a:srgbClr val="1B75BC"/>
      </a:accent2>
      <a:accent3>
        <a:srgbClr val="D4DB95"/>
      </a:accent3>
      <a:accent4>
        <a:srgbClr val="427437"/>
      </a:accent4>
      <a:accent5>
        <a:srgbClr val="E2DD9A"/>
      </a:accent5>
      <a:accent6>
        <a:srgbClr val="8A732C"/>
      </a:accent6>
      <a:hlink>
        <a:srgbClr val="1D2E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3134</TotalTime>
  <Words>3687</Words>
  <Application>Microsoft Macintosh PowerPoint</Application>
  <PresentationFormat>On-screen Show (16:9)</PresentationFormat>
  <Paragraphs>264</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Caveat</vt:lpstr>
      <vt:lpstr>Helvetica Neue</vt:lpstr>
      <vt:lpstr>Calibri</vt:lpstr>
      <vt:lpstr>Oswald</vt:lpstr>
      <vt:lpstr>Arial</vt:lpstr>
      <vt:lpstr>DIN Condensed</vt:lpstr>
      <vt:lpstr>GO</vt:lpstr>
      <vt:lpstr>Girl Scouts and GLOBE Observer</vt:lpstr>
      <vt:lpstr>NASA GLOBE and Girl Scouts</vt:lpstr>
      <vt:lpstr>What’s an Observation?</vt:lpstr>
      <vt:lpstr>Observation</vt:lpstr>
      <vt:lpstr>Go on a Mosquito Habitat Hunt</vt:lpstr>
      <vt:lpstr>Observations 2</vt:lpstr>
      <vt:lpstr>Observations 3</vt:lpstr>
      <vt:lpstr>Observation:  Mosquito Larvae up close!</vt:lpstr>
      <vt:lpstr>Observation:  Virtual Mosquito Habitat Audit</vt:lpstr>
      <vt:lpstr>Observation: Mosquito Habitats and Hideouts (Your turn!)</vt:lpstr>
      <vt:lpstr>What does a Scientist Do? 1</vt:lpstr>
      <vt:lpstr>What does a Scientist Do? 2</vt:lpstr>
      <vt:lpstr>What does a Scientist Do? 3</vt:lpstr>
      <vt:lpstr>What does a Scientist Do? 4</vt:lpstr>
      <vt:lpstr>Formulate a Question 1</vt:lpstr>
      <vt:lpstr>Formulate a Question 2</vt:lpstr>
      <vt:lpstr>Formulate a Question 3</vt:lpstr>
      <vt:lpstr>Make a Hypothesis 1</vt:lpstr>
      <vt:lpstr>Make a Hypothesis, then Collect Data</vt:lpstr>
      <vt:lpstr>Make a Hypothesis 2</vt:lpstr>
      <vt:lpstr>How do scientists know if their hypothesis is correct?</vt:lpstr>
      <vt:lpstr>Collect and Analyze Data</vt:lpstr>
      <vt:lpstr>What about around in Oregon and SW Washington?</vt:lpstr>
      <vt:lpstr>Mosquito Habitat Data</vt:lpstr>
      <vt:lpstr> We need your data!</vt:lpstr>
      <vt:lpstr>Mosquito Habitats Girl Scout Intro</vt:lpstr>
      <vt:lpstr>Mosquito Habitat Mapper Intro</vt:lpstr>
      <vt:lpstr>Build a Mosquito Trap</vt:lpstr>
      <vt:lpstr>Make Your Own Mosquito Trap</vt:lpstr>
      <vt:lpstr>Register your Troop on SciStarter</vt:lpstr>
      <vt:lpstr>Choose GLOBE Observer: Mosquito Habitat Mapper</vt:lpstr>
      <vt:lpstr>Take Action</vt:lpstr>
      <vt:lpstr>Questions? Share your projects.</vt:lpstr>
      <vt:lpstr>Links 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Weaver, Kristen L. (GSFC-612.0)[SCIENCE SYSTEMS AND APPLICATIONS INC]</cp:lastModifiedBy>
  <cp:revision>13</cp:revision>
  <dcterms:modified xsi:type="dcterms:W3CDTF">2022-02-02T21:21:31Z</dcterms:modified>
</cp:coreProperties>
</file>