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Helvetica Neue" panose="02000503000000020004" pitchFamily="2" charset="0"/>
      <p:regular r:id="rId53"/>
      <p:bold r:id="rId54"/>
      <p:italic r:id="rId55"/>
      <p:boldItalic r:id="rId56"/>
    </p:embeddedFont>
    <p:embeddedFont>
      <p:font typeface="Oswald" pitchFamily="2" charset="77"/>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hSp3KSUquPoDCdoLF5who4KAMW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742C"/>
    <a:srgbClr val="F9F4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2519E0-5187-40A0-BB44-09701EEAEE1D}">
  <a:tblStyle styleId="{DE2519E0-5187-40A0-BB44-09701EEAEE1D}"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1769"/>
  </p:normalViewPr>
  <p:slideViewPr>
    <p:cSldViewPr snapToGrid="0" snapToObjects="1">
      <p:cViewPr varScale="1">
        <p:scale>
          <a:sx n="76" d="100"/>
          <a:sy n="76" d="100"/>
        </p:scale>
        <p:origin x="1496" y="200"/>
      </p:cViewPr>
      <p:guideLst/>
    </p:cSldViewPr>
  </p:slideViewPr>
  <p:outlineViewPr>
    <p:cViewPr>
      <p:scale>
        <a:sx n="33" d="100"/>
        <a:sy n="33" d="100"/>
      </p:scale>
      <p:origin x="0" y="-46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s.globe.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HkXLweBNKd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vHmwHBFHCQ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bserver.globe.gov/documents/19589576/85186c1d-2245-4471-88e0-7a215363637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bserver.globe.gov/documents/19589576/85186c1d-2245-4471-88e0-7a215363637b"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go.usa.gov/xtE4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orldview.earthdata.nasa.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youtu.be/PSCEpPlfGM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youtu.be/Z5tdE12HjpA"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cistarter.com/girlscouts/volunteer/land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observer.globe.gov/get-the-app"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o.nasa.gov/3lJdgd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f4f7f2f55b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f4f7f2f55b_0_5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Welcome to the first step in being a critical part of a growing citizen science project. Today you will learn about what it means to Think Like a Citizen Scientist, learn about the Land Cover tool on the GLOBE Observer app and practice identifying different types of Land Cover.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f4f7f2f55b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f4f7f2f55b_0_6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Our question could be, “What is located where there are clusters of white pixels?”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f4f7f2f55b_0_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f4f7f2f55b_0_6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rgbClr val="222222"/>
                </a:solidFill>
                <a:highlight>
                  <a:srgbClr val="FFFFFF"/>
                </a:highlight>
              </a:rPr>
              <a:t>The hypothesis is your answer to that question.  The white pixels indicate that there are a lot of lights, so I think that there are more lights in cities. The clusters of white pixels are where there are cities.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4f7f2f55b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f4f7f2f55b_0_7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highlight>
                  <a:srgbClr val="FFFFFF"/>
                </a:highlight>
                <a:latin typeface="Arial"/>
                <a:ea typeface="Arial"/>
                <a:cs typeface="Arial"/>
                <a:sym typeface="Arial"/>
              </a:rPr>
              <a:t>But, how do scientists know if their hypothesis is correct? They have to collect and analyze data. The more data they have the better their results will be because it helps filter out some of the outliers (the mistakes, errors, or oddball data). Kind of like if I was measuring favorite Girl Scout cookies. The more people I sell cookies to, the better my data.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4f7f2f55b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f4f7f2f55b_0_7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For example, here is a pie chart showing real data from my troop sales. This Girl Scout made a single sale to one family (who love </a:t>
            </a:r>
            <a:r>
              <a:rPr lang="en-US" sz="1050" dirty="0" err="1">
                <a:solidFill>
                  <a:srgbClr val="222222"/>
                </a:solidFill>
                <a:highlight>
                  <a:srgbClr val="FFFFFF"/>
                </a:highlight>
              </a:rPr>
              <a:t>Samoas</a:t>
            </a:r>
            <a:r>
              <a:rPr lang="en-US" sz="1050" dirty="0">
                <a:solidFill>
                  <a:srgbClr val="222222"/>
                </a:solidFill>
                <a:highlight>
                  <a:srgbClr val="FFFFFF"/>
                </a:highlight>
              </a:rPr>
              <a:t> and don't like Thin Mints). But are </a:t>
            </a:r>
            <a:r>
              <a:rPr lang="en-US" sz="1050" dirty="0" err="1">
                <a:solidFill>
                  <a:srgbClr val="222222"/>
                </a:solidFill>
                <a:highlight>
                  <a:srgbClr val="FFFFFF"/>
                </a:highlight>
              </a:rPr>
              <a:t>Samoas</a:t>
            </a:r>
            <a:r>
              <a:rPr lang="en-US" sz="1050" dirty="0">
                <a:solidFill>
                  <a:srgbClr val="222222"/>
                </a:solidFill>
                <a:highlight>
                  <a:srgbClr val="FFFFFF"/>
                </a:highlight>
              </a:rPr>
              <a:t> the most popular cookie sold by Girl Scouts nationwide? With this data my hypothesis should be yes! But is it? How could I get a better data set? </a:t>
            </a:r>
            <a:endParaRPr sz="105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 </a:t>
            </a:r>
            <a:endParaRPr sz="1050" dirty="0">
              <a:solidFill>
                <a:srgbClr val="222222"/>
              </a:solidFill>
              <a:highlight>
                <a:srgbClr val="FFFFFF"/>
              </a:highlight>
            </a:endParaRPr>
          </a:p>
          <a:p>
            <a:pPr marL="0" lvl="0" indent="0" algn="l" rtl="0">
              <a:spcBef>
                <a:spcPts val="0"/>
              </a:spcBef>
              <a:spcAft>
                <a:spcPts val="0"/>
              </a:spcAft>
              <a:buSzPts val="1100"/>
              <a:buNone/>
            </a:pPr>
            <a:r>
              <a:rPr lang="en-US" sz="1050" dirty="0">
                <a:solidFill>
                  <a:srgbClr val="222222"/>
                </a:solidFill>
                <a:highlight>
                  <a:srgbClr val="FFFFFF"/>
                </a:highlight>
              </a:rPr>
              <a:t>I could collect more data.  The pie chart on the right is the data for my entire troop’s sales. This is a much better data set because it has 1,559 packages of cookies sold – 1,554 more boxes than my single sale. With this much data, I could look at which ones I sold the most of and be able to make a better conclusion to my hypothesis than if I’d only sold 1 or 2 boxes. The more data that is collected, the better. So are </a:t>
            </a:r>
            <a:r>
              <a:rPr lang="en-US" sz="1050" dirty="0" err="1">
                <a:solidFill>
                  <a:srgbClr val="222222"/>
                </a:solidFill>
                <a:highlight>
                  <a:srgbClr val="FFFFFF"/>
                </a:highlight>
              </a:rPr>
              <a:t>Samoas</a:t>
            </a:r>
            <a:r>
              <a:rPr lang="en-US" sz="1050" dirty="0">
                <a:solidFill>
                  <a:srgbClr val="222222"/>
                </a:solidFill>
                <a:highlight>
                  <a:srgbClr val="FFFFFF"/>
                </a:highlight>
              </a:rPr>
              <a:t> the most popular according to this data? No. Thin mints are. Your troop can do this same exercise with your troop sales! If you added your data to this data, we’d have an even better data set!</a:t>
            </a:r>
            <a:endParaRPr sz="1050" dirty="0">
              <a:solidFill>
                <a:srgbClr val="222222"/>
              </a:solidFill>
              <a:highlight>
                <a:srgbClr val="FFFFFF"/>
              </a:highlight>
            </a:endParaRPr>
          </a:p>
          <a:p>
            <a:pPr marL="0" lvl="0" indent="0" algn="l" rtl="0">
              <a:spcBef>
                <a:spcPts val="0"/>
              </a:spcBef>
              <a:spcAft>
                <a:spcPts val="0"/>
              </a:spcAft>
              <a:buSzPts val="1100"/>
              <a:buNone/>
            </a:pPr>
            <a:endParaRPr lang="en-US" sz="1050" dirty="0">
              <a:solidFill>
                <a:srgbClr val="222222"/>
              </a:solidFill>
              <a:highlight>
                <a:srgbClr val="FFFFFF"/>
              </a:highligh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1" u="none" strike="noStrike" cap="none" dirty="0">
                <a:solidFill>
                  <a:srgbClr val="000000"/>
                </a:solidFill>
                <a:effectLst/>
                <a:latin typeface="Arial"/>
                <a:ea typeface="Arial"/>
                <a:cs typeface="Arial"/>
                <a:sym typeface="Arial"/>
              </a:rPr>
              <a:t>Optionally, you could have them conduct this research with your own troops' cookie sales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f8dbea80ea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f8dbea80ea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In the nighttime satellite image, we were mostly right, but there are some outliers. For example, in North Dakota, there are bright spots where there are oil fields, but not cities. </a:t>
            </a:r>
            <a:endParaRPr sz="105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05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For NASA scientists, we rely on a lot of data.  And this is where you can come in.</a:t>
            </a:r>
            <a:r>
              <a:rPr lang="en-US" sz="1050" baseline="0" dirty="0">
                <a:solidFill>
                  <a:srgbClr val="222222"/>
                </a:solidFill>
                <a:highlight>
                  <a:srgbClr val="FFFFFF"/>
                </a:highlight>
              </a:rPr>
              <a:t> </a:t>
            </a:r>
            <a:r>
              <a:rPr lang="en-US" sz="1050" dirty="0">
                <a:solidFill>
                  <a:srgbClr val="222222"/>
                </a:solidFill>
                <a:highlight>
                  <a:srgbClr val="FFFFFF"/>
                </a:highlight>
              </a:rPr>
              <a:t>You can be citizen scientists.</a:t>
            </a:r>
            <a:endParaRPr sz="1050" dirty="0">
              <a:solidFill>
                <a:srgbClr val="222222"/>
              </a:solidFill>
              <a:highlight>
                <a:srgbClr val="FFFFFF"/>
              </a:highligh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f4f7f2f55b_0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f4f7f2f55b_0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050" dirty="0">
                <a:solidFill>
                  <a:srgbClr val="222222"/>
                </a:solidFill>
                <a:highlight>
                  <a:srgbClr val="FFFFFF"/>
                </a:highlight>
              </a:rPr>
              <a:t>These are data points taken by citizen scientists all over the world with GLOBE and GLOBE Observer and you can be part of the network of citizen scientists that are collecting and analyzing this data. </a:t>
            </a:r>
            <a:endParaRPr sz="1050" dirty="0">
              <a:solidFill>
                <a:srgbClr val="222222"/>
              </a:solidFill>
              <a:highlight>
                <a:srgbClr val="FFFFFF"/>
              </a:highlight>
            </a:endParaRPr>
          </a:p>
          <a:p>
            <a:pPr marL="0" lvl="0" indent="0" algn="l" rtl="0">
              <a:spcBef>
                <a:spcPts val="0"/>
              </a:spcBef>
              <a:spcAft>
                <a:spcPts val="0"/>
              </a:spcAft>
              <a:buSzPts val="1100"/>
              <a:buNone/>
            </a:pPr>
            <a:endParaRPr sz="1050" dirty="0">
              <a:solidFill>
                <a:srgbClr val="222222"/>
              </a:solidFill>
              <a:highlight>
                <a:srgbClr val="FFFFFF"/>
              </a:highlight>
            </a:endParaRPr>
          </a:p>
          <a:p>
            <a:pPr marL="158750" lvl="0" indent="0">
              <a:buNone/>
            </a:pPr>
            <a:r>
              <a:rPr lang="en-US" sz="1100" b="0" i="1" u="none" strike="noStrike" cap="none" dirty="0">
                <a:solidFill>
                  <a:srgbClr val="000000"/>
                </a:solidFill>
                <a:effectLst/>
                <a:highlight>
                  <a:srgbClr val="FFFFFF"/>
                </a:highlight>
                <a:latin typeface="Arial"/>
                <a:ea typeface="Arial"/>
                <a:cs typeface="Arial"/>
                <a:sym typeface="Arial"/>
              </a:rPr>
              <a:t>Girl Scouts can interact and explore data in the </a:t>
            </a:r>
            <a:r>
              <a:rPr lang="en-US" sz="1100" b="0" i="1" u="sng" strike="noStrike" cap="none" dirty="0">
                <a:solidFill>
                  <a:srgbClr val="000000"/>
                </a:solidFill>
                <a:effectLst/>
                <a:highlight>
                  <a:srgbClr val="FFFFFF"/>
                </a:highlight>
                <a:latin typeface="Arial"/>
                <a:ea typeface="Arial"/>
                <a:cs typeface="Arial"/>
                <a:sym typeface="Arial"/>
                <a:hlinkClick r:id="rId3"/>
              </a:rPr>
              <a:t>GLOBE Visualization System</a:t>
            </a:r>
            <a:r>
              <a:rPr lang="en-US" sz="1100" b="0" i="1" u="none" strike="noStrike" cap="none" dirty="0">
                <a:solidFill>
                  <a:srgbClr val="000000"/>
                </a:solidFill>
                <a:effectLst/>
                <a:highlight>
                  <a:srgbClr val="FFFFFF"/>
                </a:highlight>
                <a:latin typeface="Arial"/>
                <a:ea typeface="Arial"/>
                <a:cs typeface="Arial"/>
                <a:sym typeface="Arial"/>
              </a:rPr>
              <a:t> (</a:t>
            </a:r>
            <a:r>
              <a:rPr lang="en-US" sz="1100" b="0" i="1" u="none" strike="noStrike" cap="none" dirty="0" err="1">
                <a:solidFill>
                  <a:srgbClr val="000000"/>
                </a:solidFill>
                <a:effectLst/>
                <a:highlight>
                  <a:srgbClr val="FFFFFF"/>
                </a:highlight>
                <a:latin typeface="Arial"/>
                <a:ea typeface="Arial"/>
                <a:cs typeface="Arial"/>
                <a:sym typeface="Arial"/>
              </a:rPr>
              <a:t>vis.globe.gov</a:t>
            </a:r>
            <a:r>
              <a:rPr lang="en-US" sz="1100" b="0" i="1" u="none" strike="noStrike" cap="none" dirty="0">
                <a:solidFill>
                  <a:srgbClr val="000000"/>
                </a:solidFill>
                <a:effectLst/>
                <a:highlight>
                  <a:srgbClr val="FFFFFF"/>
                </a:highlight>
                <a:latin typeface="Arial"/>
                <a:ea typeface="Arial"/>
                <a:cs typeface="Arial"/>
                <a:sym typeface="Arial"/>
              </a:rPr>
              <a:t>). Click around and add layers to explore the data.</a:t>
            </a:r>
            <a:endParaRPr lang="en-US" sz="1100" b="0" i="0" u="none" strike="noStrike" cap="none" dirty="0">
              <a:solidFill>
                <a:srgbClr val="000000"/>
              </a:solidFill>
              <a:effectLst/>
              <a:highlight>
                <a:srgbClr val="FFFFFF"/>
              </a:highlight>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4f7f2f55b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f4f7f2f55b_0_7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highlight>
                  <a:srgbClr val="FFFFFF"/>
                </a:highlight>
                <a:latin typeface="Arial"/>
                <a:ea typeface="Arial"/>
                <a:cs typeface="Arial"/>
                <a:sym typeface="Arial"/>
              </a:rPr>
              <a:t>Let’s learn about GLOBE Observer’s Land Cover tool.</a:t>
            </a:r>
          </a:p>
          <a:p>
            <a:pPr marL="158750" indent="0">
              <a:buNone/>
            </a:pPr>
            <a:r>
              <a:rPr lang="en-US" sz="1100" b="0" i="0" u="none" strike="noStrike" cap="none" dirty="0">
                <a:solidFill>
                  <a:srgbClr val="000000"/>
                </a:solidFill>
                <a:effectLst/>
                <a:highlight>
                  <a:srgbClr val="FFFFFF"/>
                </a:highlight>
                <a:latin typeface="Arial"/>
                <a:ea typeface="Arial"/>
                <a:cs typeface="Arial"/>
                <a:sym typeface="Arial"/>
              </a:rPr>
              <a:t> </a:t>
            </a:r>
          </a:p>
          <a:p>
            <a:pPr marL="158750" indent="0">
              <a:buNone/>
            </a:pPr>
            <a:r>
              <a:rPr lang="en-US" sz="1100" b="0" i="1" u="sng" strike="noStrike" cap="none" dirty="0">
                <a:solidFill>
                  <a:srgbClr val="000000"/>
                </a:solidFill>
                <a:effectLst/>
                <a:highlight>
                  <a:srgbClr val="FFFFFF"/>
                </a:highlight>
                <a:latin typeface="Arial"/>
                <a:ea typeface="Arial"/>
                <a:cs typeface="Arial"/>
                <a:sym typeface="Arial"/>
                <a:hlinkClick r:id="rId3"/>
              </a:rPr>
              <a:t>Introducing GLOBE Observer Land Cover video</a:t>
            </a:r>
            <a:r>
              <a:rPr lang="en-US" sz="1100" b="0" i="1" u="none" strike="noStrike" cap="none" dirty="0">
                <a:solidFill>
                  <a:srgbClr val="000000"/>
                </a:solidFill>
                <a:effectLst/>
                <a:highlight>
                  <a:srgbClr val="FFFFFF"/>
                </a:highlight>
                <a:latin typeface="Arial"/>
                <a:ea typeface="Arial"/>
                <a:cs typeface="Arial"/>
                <a:sym typeface="Arial"/>
              </a:rPr>
              <a:t> [0:49] (</a:t>
            </a:r>
            <a:r>
              <a:rPr lang="en-US" sz="1100" b="0" i="1" u="none" strike="noStrike" cap="none" dirty="0" err="1">
                <a:solidFill>
                  <a:srgbClr val="000000"/>
                </a:solidFill>
                <a:effectLst/>
                <a:highlight>
                  <a:srgbClr val="FFFFFF"/>
                </a:highlight>
                <a:latin typeface="Arial"/>
                <a:ea typeface="Arial"/>
                <a:cs typeface="Arial"/>
                <a:sym typeface="Arial"/>
              </a:rPr>
              <a:t>youtu.be</a:t>
            </a:r>
            <a:r>
              <a:rPr lang="en-US" sz="1100" b="0" i="1" u="none" strike="noStrike" cap="none" dirty="0">
                <a:solidFill>
                  <a:srgbClr val="000000"/>
                </a:solidFill>
                <a:effectLst/>
                <a:highlight>
                  <a:srgbClr val="FFFFFF"/>
                </a:highlight>
                <a:latin typeface="Arial"/>
                <a:ea typeface="Arial"/>
                <a:cs typeface="Arial"/>
                <a:sym typeface="Arial"/>
              </a:rPr>
              <a:t>/HkXLweBNKd4)</a:t>
            </a:r>
            <a:endParaRPr lang="en-US" sz="1100" b="0" i="0" u="none" strike="noStrike" cap="none" dirty="0">
              <a:solidFill>
                <a:srgbClr val="000000"/>
              </a:solidFill>
              <a:effectLst/>
              <a:highlight>
                <a:srgbClr val="FFFFFF"/>
              </a:highlight>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ffb851c6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effb851c6c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highlight>
                  <a:srgbClr val="FFFFFF"/>
                </a:highlight>
                <a:latin typeface="Arial"/>
                <a:ea typeface="Arial"/>
                <a:cs typeface="Arial"/>
                <a:sym typeface="Arial"/>
              </a:rPr>
              <a:t>Next, let’s watch this video to learn about the importance of land cover data and how your citizen science observations contribute to continuing land cover research.</a:t>
            </a:r>
          </a:p>
          <a:p>
            <a:pPr marL="158750" indent="0">
              <a:buNone/>
            </a:pPr>
            <a:r>
              <a:rPr lang="en-US" sz="1100" b="0" i="0" u="none" strike="noStrike" cap="none" dirty="0">
                <a:solidFill>
                  <a:srgbClr val="000000"/>
                </a:solidFill>
                <a:effectLst/>
                <a:highlight>
                  <a:srgbClr val="FFFFFF"/>
                </a:highlight>
                <a:latin typeface="Arial"/>
                <a:ea typeface="Arial"/>
                <a:cs typeface="Arial"/>
                <a:sym typeface="Arial"/>
              </a:rPr>
              <a:t> </a:t>
            </a:r>
          </a:p>
          <a:p>
            <a:pPr marL="158750" indent="0">
              <a:buNone/>
            </a:pPr>
            <a:r>
              <a:rPr lang="en-US" sz="1100" b="0" i="1" u="sng" strike="noStrike" cap="none" dirty="0">
                <a:solidFill>
                  <a:srgbClr val="000000"/>
                </a:solidFill>
                <a:effectLst/>
                <a:highlight>
                  <a:srgbClr val="FFFFFF"/>
                </a:highlight>
                <a:latin typeface="Arial"/>
                <a:ea typeface="Arial"/>
                <a:cs typeface="Arial"/>
                <a:sym typeface="Arial"/>
                <a:hlinkClick r:id="rId3"/>
              </a:rPr>
              <a:t>Why Observe: Land Cover video</a:t>
            </a:r>
            <a:r>
              <a:rPr lang="en-US" sz="1100" b="0" i="1" u="none" strike="noStrike" cap="none" dirty="0">
                <a:solidFill>
                  <a:srgbClr val="000000"/>
                </a:solidFill>
                <a:effectLst/>
                <a:highlight>
                  <a:srgbClr val="FFFFFF"/>
                </a:highlight>
                <a:latin typeface="Arial"/>
                <a:ea typeface="Arial"/>
                <a:cs typeface="Arial"/>
                <a:sym typeface="Arial"/>
              </a:rPr>
              <a:t> [7:40] (</a:t>
            </a:r>
            <a:r>
              <a:rPr lang="en-US" sz="1100" b="0" i="1" u="none" strike="noStrike" cap="none" dirty="0" err="1">
                <a:solidFill>
                  <a:srgbClr val="000000"/>
                </a:solidFill>
                <a:effectLst/>
                <a:highlight>
                  <a:srgbClr val="FFFFFF"/>
                </a:highlight>
                <a:latin typeface="Arial"/>
                <a:ea typeface="Arial"/>
                <a:cs typeface="Arial"/>
                <a:sym typeface="Arial"/>
              </a:rPr>
              <a:t>youtu.be</a:t>
            </a:r>
            <a:r>
              <a:rPr lang="en-US" sz="1100" b="0" i="1" u="none" strike="noStrike" cap="none" dirty="0">
                <a:solidFill>
                  <a:srgbClr val="000000"/>
                </a:solidFill>
                <a:effectLst/>
                <a:highlight>
                  <a:srgbClr val="FFFFFF"/>
                </a:highlight>
                <a:latin typeface="Arial"/>
                <a:ea typeface="Arial"/>
                <a:cs typeface="Arial"/>
                <a:sym typeface="Arial"/>
              </a:rPr>
              <a:t>/</a:t>
            </a:r>
            <a:r>
              <a:rPr lang="en-US" sz="1100" b="0" i="1" u="none" strike="noStrike" cap="none" dirty="0" err="1">
                <a:solidFill>
                  <a:srgbClr val="000000"/>
                </a:solidFill>
                <a:effectLst/>
                <a:highlight>
                  <a:srgbClr val="FFFFFF"/>
                </a:highlight>
                <a:latin typeface="Arial"/>
                <a:ea typeface="Arial"/>
                <a:cs typeface="Arial"/>
                <a:sym typeface="Arial"/>
              </a:rPr>
              <a:t>vHmwHBFHCQE</a:t>
            </a:r>
            <a:r>
              <a:rPr lang="en-US" sz="1100" b="0" i="1" u="none" strike="noStrike" cap="none" dirty="0">
                <a:solidFill>
                  <a:srgbClr val="000000"/>
                </a:solidFill>
                <a:effectLst/>
                <a:highlight>
                  <a:srgbClr val="FFFFFF"/>
                </a:highlight>
                <a:latin typeface="Arial"/>
                <a:ea typeface="Arial"/>
                <a:cs typeface="Arial"/>
                <a:sym typeface="Arial"/>
              </a:rPr>
              <a:t>)</a:t>
            </a:r>
            <a:r>
              <a:rPr lang="en-US" sz="1050" dirty="0">
                <a:effectLst/>
                <a:highlight>
                  <a:srgbClr val="FFFFFF"/>
                </a:highlight>
              </a:rPr>
              <a:t> </a:t>
            </a:r>
            <a:endParaRPr sz="1050" dirty="0">
              <a:solidFill>
                <a:srgbClr val="222222"/>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ffb851c6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effb851c6c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Now it’s your turn. </a:t>
            </a:r>
            <a:endParaRPr sz="105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05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Let’s try analyzing and classifying some land cover data collected by GLOBE Observers. Let’s play the Land Cover Classification Challenge.</a:t>
            </a:r>
            <a:endParaRPr sz="1050" dirty="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50" dirty="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latin typeface="Calibri"/>
                <a:ea typeface="Calibri"/>
                <a:cs typeface="Calibri"/>
                <a:sym typeface="Calibri"/>
              </a:rPr>
              <a:t>We are going to use the </a:t>
            </a:r>
            <a:r>
              <a:rPr lang="en-US" sz="1050" u="sng" dirty="0">
                <a:solidFill>
                  <a:srgbClr val="1155CC"/>
                </a:solidFill>
                <a:hlinkClick r:id="rId3">
                  <a:extLst>
                    <a:ext uri="{A12FA001-AC4F-418D-AE19-62706E023703}">
                      <ahyp:hlinkClr xmlns:ahyp="http://schemas.microsoft.com/office/drawing/2018/hyperlinkcolor" val="tx"/>
                    </a:ext>
                  </a:extLst>
                </a:hlinkClick>
              </a:rPr>
              <a:t>Land Cover Quick Reference Guide</a:t>
            </a:r>
            <a:r>
              <a:rPr lang="en-US" sz="1050" dirty="0">
                <a:solidFill>
                  <a:srgbClr val="222222"/>
                </a:solidFill>
                <a:highlight>
                  <a:srgbClr val="FFFFFF"/>
                </a:highlight>
                <a:latin typeface="Calibri"/>
                <a:ea typeface="Calibri"/>
                <a:cs typeface="Calibri"/>
                <a:sym typeface="Calibri"/>
              </a:rPr>
              <a:t> to identify and classify different types of land cover. You can keep watching the video and go through the Land Cover Classification Presentation or you can do this activity as a troop, logging the different types of Land Cover that you see.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ffb851c6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effb851c6c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5275" algn="l" rtl="0">
              <a:spcBef>
                <a:spcPts val="0"/>
              </a:spcBef>
              <a:spcAft>
                <a:spcPts val="0"/>
              </a:spcAft>
              <a:buClr>
                <a:schemeClr val="dk1"/>
              </a:buClr>
              <a:buSzPts val="1050"/>
              <a:buAutoNum type="arabicParenR"/>
            </a:pPr>
            <a:r>
              <a:rPr lang="en-US" sz="1050" dirty="0">
                <a:solidFill>
                  <a:schemeClr val="dk1"/>
                </a:solidFill>
              </a:rPr>
              <a:t>Each slide will show you a photo from a GLOBE Observer Land Cover Observation.</a:t>
            </a:r>
            <a:endParaRPr sz="1050" dirty="0">
              <a:solidFill>
                <a:schemeClr val="dk1"/>
              </a:solidFill>
            </a:endParaRPr>
          </a:p>
          <a:p>
            <a:pPr marL="457200" lvl="0" indent="-295275" algn="l" rtl="0">
              <a:spcBef>
                <a:spcPts val="0"/>
              </a:spcBef>
              <a:spcAft>
                <a:spcPts val="0"/>
              </a:spcAft>
              <a:buClr>
                <a:schemeClr val="dk1"/>
              </a:buClr>
              <a:buSzPts val="1050"/>
              <a:buAutoNum type="arabicParenR"/>
            </a:pPr>
            <a:r>
              <a:rPr lang="en-US" sz="1050" dirty="0">
                <a:solidFill>
                  <a:schemeClr val="dk1"/>
                </a:solidFill>
              </a:rPr>
              <a:t>Use the </a:t>
            </a:r>
            <a:r>
              <a:rPr lang="en-US" sz="1050" u="sng" dirty="0">
                <a:solidFill>
                  <a:srgbClr val="1155CC"/>
                </a:solidFill>
                <a:hlinkClick r:id="rId3">
                  <a:extLst>
                    <a:ext uri="{A12FA001-AC4F-418D-AE19-62706E023703}">
                      <ahyp:hlinkClr xmlns:ahyp="http://schemas.microsoft.com/office/drawing/2018/hyperlinkcolor" val="tx"/>
                    </a:ext>
                  </a:extLst>
                </a:hlinkClick>
              </a:rPr>
              <a:t>Land Cover Type Quick Reference Guide</a:t>
            </a:r>
            <a:r>
              <a:rPr lang="en-US" sz="1050" dirty="0">
                <a:solidFill>
                  <a:schemeClr val="dk1"/>
                </a:solidFill>
              </a:rPr>
              <a:t> to identify the types of land cover in the photos.</a:t>
            </a:r>
            <a:endParaRPr sz="1050" dirty="0">
              <a:solidFill>
                <a:schemeClr val="dk1"/>
              </a:solidFill>
            </a:endParaRPr>
          </a:p>
          <a:p>
            <a:pPr marL="457200" lvl="0" indent="-295275" algn="l" rtl="0">
              <a:spcBef>
                <a:spcPts val="0"/>
              </a:spcBef>
              <a:spcAft>
                <a:spcPts val="0"/>
              </a:spcAft>
              <a:buClr>
                <a:schemeClr val="dk1"/>
              </a:buClr>
              <a:buSzPts val="1050"/>
              <a:buAutoNum type="arabicParenR"/>
            </a:pPr>
            <a:r>
              <a:rPr lang="en-US" sz="1050" dirty="0">
                <a:solidFill>
                  <a:schemeClr val="dk1"/>
                </a:solidFill>
              </a:rPr>
              <a:t>Write down your answers on a piece of paper.</a:t>
            </a:r>
            <a:endParaRPr sz="1050" dirty="0">
              <a:solidFill>
                <a:schemeClr val="dk1"/>
              </a:solidFill>
            </a:endParaRPr>
          </a:p>
          <a:p>
            <a:pPr marL="457200" lvl="0" indent="-295275" algn="l" rtl="0">
              <a:spcBef>
                <a:spcPts val="0"/>
              </a:spcBef>
              <a:spcAft>
                <a:spcPts val="0"/>
              </a:spcAft>
              <a:buClr>
                <a:schemeClr val="dk1"/>
              </a:buClr>
              <a:buSzPts val="1050"/>
              <a:buAutoNum type="arabicParenR"/>
            </a:pPr>
            <a:r>
              <a:rPr lang="en-US" sz="1050" dirty="0">
                <a:solidFill>
                  <a:schemeClr val="dk1"/>
                </a:solidFill>
              </a:rPr>
              <a:t>After all 9 photos, continue watching the video to see how many you got right.</a:t>
            </a:r>
            <a:endParaRPr sz="1050" dirty="0">
              <a:solidFill>
                <a:schemeClr val="dk1"/>
              </a:solidFill>
            </a:endParaRPr>
          </a:p>
          <a:p>
            <a:pPr marL="0" lvl="0" indent="0" algn="l" rtl="0">
              <a:spcBef>
                <a:spcPts val="0"/>
              </a:spcBef>
              <a:spcAft>
                <a:spcPts val="0"/>
              </a:spcAft>
              <a:buNone/>
            </a:pPr>
            <a:endParaRPr sz="1050" dirty="0">
              <a:solidFill>
                <a:schemeClr val="dk1"/>
              </a:solidFill>
            </a:endParaRPr>
          </a:p>
          <a:p>
            <a:pPr marL="158750" indent="0">
              <a:buNone/>
            </a:pPr>
            <a:r>
              <a:rPr lang="en-US" sz="1100" b="0" i="1" u="none" strike="noStrike" cap="none" dirty="0">
                <a:solidFill>
                  <a:srgbClr val="000000"/>
                </a:solidFill>
                <a:effectLst/>
                <a:highlight>
                  <a:srgbClr val="FFFFFF"/>
                </a:highlight>
                <a:latin typeface="Arial"/>
                <a:ea typeface="Arial"/>
                <a:cs typeface="Arial"/>
                <a:sym typeface="Arial"/>
              </a:rPr>
              <a:t>The Land Cover Quick Reference Guide can be downloaded and printed in advance, then you can distribute them among your scouts. Alternatively, instead of watching the slides and answering the questions, you can send your Girl Scouts out on a hike, where they would identify land cover types along the way, if it is safe to do so.</a:t>
            </a:r>
            <a:endParaRPr lang="en-US" sz="1100" b="0" i="0" u="none" strike="noStrike" cap="none" dirty="0">
              <a:solidFill>
                <a:srgbClr val="000000"/>
              </a:solidFill>
              <a:effectLst/>
              <a:highlight>
                <a:srgbClr val="FFFFFF"/>
              </a:highlight>
              <a:latin typeface="Arial"/>
              <a:ea typeface="Arial"/>
              <a:cs typeface="Arial"/>
              <a:sym typeface="Arial"/>
            </a:endParaRPr>
          </a:p>
          <a:p>
            <a:pPr marL="158750" indent="0">
              <a:buNone/>
            </a:pPr>
            <a:r>
              <a:rPr lang="en-US" sz="1100" b="0" i="1" u="none" strike="noStrike" cap="none" dirty="0">
                <a:solidFill>
                  <a:srgbClr val="000000"/>
                </a:solidFill>
                <a:effectLst/>
                <a:highlight>
                  <a:srgbClr val="FFFFFF"/>
                </a:highlight>
                <a:latin typeface="Arial"/>
                <a:ea typeface="Arial"/>
                <a:cs typeface="Arial"/>
                <a:sym typeface="Arial"/>
              </a:rPr>
              <a:t> </a:t>
            </a:r>
            <a:endParaRPr lang="en-US" sz="1100" b="0" i="0" u="none" strike="noStrike" cap="none" dirty="0">
              <a:solidFill>
                <a:srgbClr val="000000"/>
              </a:solidFill>
              <a:effectLst/>
              <a:highlight>
                <a:srgbClr val="FFFFFF"/>
              </a:highlight>
              <a:latin typeface="Arial"/>
              <a:ea typeface="Arial"/>
              <a:cs typeface="Arial"/>
              <a:sym typeface="Arial"/>
            </a:endParaRPr>
          </a:p>
          <a:p>
            <a:pPr marL="158750" indent="0">
              <a:buNone/>
            </a:pPr>
            <a:r>
              <a:rPr lang="en-US" sz="1100" b="0" i="1" u="sng" strike="noStrike" cap="none" dirty="0">
                <a:solidFill>
                  <a:srgbClr val="000000"/>
                </a:solidFill>
                <a:effectLst/>
                <a:highlight>
                  <a:srgbClr val="FFFFFF"/>
                </a:highlight>
                <a:latin typeface="Arial"/>
                <a:ea typeface="Arial"/>
                <a:cs typeface="Arial"/>
                <a:sym typeface="Arial"/>
                <a:hlinkClick r:id="rId4"/>
              </a:rPr>
              <a:t>Land Cover Quick Reference Guide</a:t>
            </a:r>
            <a:r>
              <a:rPr lang="en-US" sz="1100" b="0" i="1" u="none" strike="noStrike" cap="none" dirty="0">
                <a:solidFill>
                  <a:srgbClr val="000000"/>
                </a:solidFill>
                <a:effectLst/>
                <a:highlight>
                  <a:srgbClr val="FFFFFF"/>
                </a:highlight>
                <a:latin typeface="Arial"/>
                <a:ea typeface="Arial"/>
                <a:cs typeface="Arial"/>
                <a:sym typeface="Arial"/>
              </a:rPr>
              <a:t> (</a:t>
            </a:r>
            <a:r>
              <a:rPr lang="en-US" sz="1100" b="0" i="1" u="none" strike="noStrike" cap="none" dirty="0" err="1">
                <a:solidFill>
                  <a:srgbClr val="000000"/>
                </a:solidFill>
                <a:effectLst/>
                <a:highlight>
                  <a:srgbClr val="FFFFFF"/>
                </a:highlight>
                <a:latin typeface="Arial"/>
                <a:ea typeface="Arial"/>
                <a:cs typeface="Arial"/>
                <a:sym typeface="Arial"/>
              </a:rPr>
              <a:t>go.usa.gov</a:t>
            </a:r>
            <a:r>
              <a:rPr lang="en-US" sz="1100" b="0" i="1" u="none" strike="noStrike" cap="none" dirty="0">
                <a:solidFill>
                  <a:srgbClr val="000000"/>
                </a:solidFill>
                <a:effectLst/>
                <a:highlight>
                  <a:srgbClr val="FFFFFF"/>
                </a:highlight>
                <a:latin typeface="Arial"/>
                <a:ea typeface="Arial"/>
                <a:cs typeface="Arial"/>
                <a:sym typeface="Arial"/>
              </a:rPr>
              <a:t>/xtE4N</a:t>
            </a:r>
            <a:r>
              <a:rPr lang="en-US" sz="1100" b="0" i="1" u="sng" strike="noStrike" cap="none" dirty="0">
                <a:solidFill>
                  <a:srgbClr val="000000"/>
                </a:solidFill>
                <a:effectLst/>
                <a:highlight>
                  <a:srgbClr val="FFFFFF"/>
                </a:highlight>
                <a:latin typeface="Arial"/>
                <a:ea typeface="Arial"/>
                <a:cs typeface="Arial"/>
                <a:sym typeface="Arial"/>
              </a:rPr>
              <a:t>)</a:t>
            </a:r>
            <a:endParaRPr lang="en-US" sz="1100" b="0" i="0" u="none" strike="noStrike" cap="none" dirty="0">
              <a:solidFill>
                <a:srgbClr val="000000"/>
              </a:solidFill>
              <a:effectLst/>
              <a:highlight>
                <a:srgbClr val="FFFFFF"/>
              </a:highlight>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4f7f2f55b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f4f7f2f55b_0_5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chemeClr val="dk1"/>
                </a:solidFill>
              </a:rPr>
              <a:t>But first let me tell you about GLOBE and GLOBE Observer.</a:t>
            </a:r>
            <a:endParaRPr sz="1050" dirty="0">
              <a:solidFill>
                <a:schemeClr val="dk1"/>
              </a:solidFill>
            </a:endParaRPr>
          </a:p>
          <a:p>
            <a:pPr marL="628650" lvl="0" indent="-171450" algn="l" rtl="0">
              <a:spcBef>
                <a:spcPts val="0"/>
              </a:spcBef>
              <a:spcAft>
                <a:spcPts val="0"/>
              </a:spcAft>
              <a:buClr>
                <a:schemeClr val="dk1"/>
              </a:buClr>
              <a:buSzPts val="1100"/>
            </a:pPr>
            <a:r>
              <a:rPr lang="en-US" sz="1050" b="1" dirty="0">
                <a:solidFill>
                  <a:schemeClr val="dk1"/>
                </a:solidFill>
              </a:rPr>
              <a:t>GLOBE</a:t>
            </a:r>
            <a:r>
              <a:rPr lang="en-US" sz="1050" dirty="0">
                <a:solidFill>
                  <a:schemeClr val="dk1"/>
                </a:solidFill>
              </a:rPr>
              <a:t> is an international science and education program that provides students and the public worldwide with the opportunity to participate in data collection and the scientific process and contribute meaningfully to our understanding of the Earth system and global environment.  </a:t>
            </a:r>
            <a:endParaRPr sz="1050" dirty="0">
              <a:solidFill>
                <a:schemeClr val="dk1"/>
              </a:solidFill>
            </a:endParaRPr>
          </a:p>
          <a:p>
            <a:pPr marL="628650" lvl="0" indent="-171450" algn="l" rtl="0">
              <a:spcBef>
                <a:spcPts val="0"/>
              </a:spcBef>
              <a:spcAft>
                <a:spcPts val="0"/>
              </a:spcAft>
              <a:buClr>
                <a:schemeClr val="dk1"/>
              </a:buClr>
              <a:buSzPts val="1100"/>
            </a:pPr>
            <a:r>
              <a:rPr lang="en-US" sz="1050" b="1" dirty="0">
                <a:solidFill>
                  <a:schemeClr val="dk1"/>
                </a:solidFill>
              </a:rPr>
              <a:t>GLOBE Observer</a:t>
            </a:r>
            <a:r>
              <a:rPr lang="en-US" sz="1050" dirty="0">
                <a:solidFill>
                  <a:schemeClr val="dk1"/>
                </a:solidFill>
              </a:rPr>
              <a:t> app is the data entry tool that allows citizen scientists to enter their data and share observations.</a:t>
            </a:r>
            <a:endParaRPr sz="1050" dirty="0">
              <a:solidFill>
                <a:schemeClr val="dk1"/>
              </a:solidFill>
            </a:endParaRPr>
          </a:p>
          <a:p>
            <a:pPr marL="628650" lvl="0" indent="-171450" algn="l" rtl="0">
              <a:spcBef>
                <a:spcPts val="0"/>
              </a:spcBef>
              <a:spcAft>
                <a:spcPts val="0"/>
              </a:spcAft>
              <a:buClr>
                <a:schemeClr val="dk1"/>
              </a:buClr>
              <a:buSzPts val="1100"/>
            </a:pPr>
            <a:r>
              <a:rPr lang="en-US" sz="1050" b="1" dirty="0">
                <a:solidFill>
                  <a:schemeClr val="dk1"/>
                </a:solidFill>
              </a:rPr>
              <a:t>GLOBE Observer is part of GLOBE.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f8dbea80e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b="1" u="sng" dirty="0">
                <a:solidFill>
                  <a:schemeClr val="dk1"/>
                </a:solidFill>
              </a:rPr>
              <a:t>Troop Leader Notes</a:t>
            </a:r>
            <a:endParaRPr sz="1050" b="1" u="sng" dirty="0">
              <a:solidFill>
                <a:schemeClr val="dk1"/>
              </a:solidFill>
            </a:endParaRPr>
          </a:p>
          <a:p>
            <a:pPr marL="0" lvl="0" indent="0" algn="l" rtl="0">
              <a:spcBef>
                <a:spcPts val="0"/>
              </a:spcBef>
              <a:spcAft>
                <a:spcPts val="0"/>
              </a:spcAft>
              <a:buClr>
                <a:schemeClr val="dk1"/>
              </a:buClr>
              <a:buSzPts val="1100"/>
              <a:buFont typeface="Arial"/>
              <a:buNone/>
            </a:pPr>
            <a:r>
              <a:rPr lang="en-US" sz="1050" dirty="0">
                <a:solidFill>
                  <a:schemeClr val="dk1"/>
                </a:solidFill>
              </a:rPr>
              <a:t>Let these slides (Slides 20 - 29) play through. Then, pause the video and discuss. The answers are in Slides 30 - 39.</a:t>
            </a:r>
            <a:endParaRPr dirty="0"/>
          </a:p>
        </p:txBody>
      </p:sp>
      <p:sp>
        <p:nvSpPr>
          <p:cNvPr id="293" name="Google Shape;293;gf8dbea80e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f8dbea80e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f8dbea80e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f8dbea80e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f8dbea80e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f8dbea80e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gf8dbea80e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f8dbea80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f8dbea80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8dbea80e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f8dbea80e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f8dbea80e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f8dbea80e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f8dbea80e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f8dbea80e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f8dbea80e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f8dbea80e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f8dbea80e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f8dbea80e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4f7f2f55b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f4f7f2f55b_0_5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chemeClr val="dk1"/>
                </a:solidFill>
              </a:rPr>
              <a:t>Okay, speaking of the Think Like a Citizen Scientist Journey, learning about what it means to observe is the first step in thinking like a citizen scientist. Let’s get started by practicing our observation skills.</a:t>
            </a:r>
            <a:endParaRPr sz="1050" dirty="0">
              <a:solidFill>
                <a:schemeClr val="dk1"/>
              </a:solidFill>
            </a:endParaRPr>
          </a:p>
          <a:p>
            <a:pPr marL="0" lvl="0" indent="0" algn="l" rtl="0">
              <a:spcBef>
                <a:spcPts val="0"/>
              </a:spcBef>
              <a:spcAft>
                <a:spcPts val="0"/>
              </a:spcAft>
              <a:buClr>
                <a:schemeClr val="dk1"/>
              </a:buClr>
              <a:buSzPts val="1100"/>
              <a:buFont typeface="Arial"/>
              <a:buNone/>
            </a:pPr>
            <a:endParaRPr sz="105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I’m going to show you a satellite image and I’m going to ask you to make observations about it.  When we observe, we use our senses (hearing, smell, touch, sight, and taste).  Since we can’t really taste, smell, hear, or touch this satellite image, we are going to use sight.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effb851c6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effb851c6c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Thanks for playing! Let’s find out how well you did.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f8dbea80ea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This photo is of a barren landscape. Barren means that there isn’t much vegetation. We can see bare rock, glaciers, and soil.</a:t>
            </a:r>
            <a:endParaRPr/>
          </a:p>
        </p:txBody>
      </p:sp>
      <p:sp>
        <p:nvSpPr>
          <p:cNvPr id="378" name="Google Shape;378;gf8dbea80ea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f8dbea80e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In this photo of a road in a forest we have two different types of land cover. Urban and Trees. The trees are tall trees. If you were in this forest, you could use this opportunity to use the GLOBE Observer Trees tool, and measure the tree height of one of these trees. It is also an urban land cover because there is a road that cuts through the forest. The road is an urban land cover, while the forest is a tree land cover.</a:t>
            </a:r>
            <a:endParaRPr/>
          </a:p>
        </p:txBody>
      </p:sp>
      <p:sp>
        <p:nvSpPr>
          <p:cNvPr id="392" name="Google Shape;392;gf8dbea80e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f8dbea80ea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Look at all that grass! This is a grassland. And the grass is medium in length. If it was tall the grass would have to be over 6.5 feet high. That’s taller than most people I know!</a:t>
            </a:r>
            <a:endParaRPr/>
          </a:p>
        </p:txBody>
      </p:sp>
      <p:sp>
        <p:nvSpPr>
          <p:cNvPr id="404" name="Google Shape;404;gf8dbea80ea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f8dbea80e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This is a picture of a forest with both trees and shrubs. The Trees are primarily needle leaf evergreens and there are both short and tall shrubs.</a:t>
            </a:r>
            <a:endParaRPr/>
          </a:p>
        </p:txBody>
      </p:sp>
      <p:sp>
        <p:nvSpPr>
          <p:cNvPr id="414" name="Google Shape;414;gf8dbea80ea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f8dbea80e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This photo was taken from the Pacific Coast. That is open water, since the Pacific Ocean is filled with saltwater, this is a marine open water land cover. </a:t>
            </a:r>
            <a:endParaRPr/>
          </a:p>
        </p:txBody>
      </p:sp>
      <p:sp>
        <p:nvSpPr>
          <p:cNvPr id="428" name="Google Shape;428;gf8dbea80e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f8dbea80ea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This is a photo from a river. This would be a freshwater open water land cover type because the river is filled with freshwater, not saltwater. Also, there are trees in the background, this is a wetland and specifically a river wetland. </a:t>
            </a:r>
            <a:endParaRPr/>
          </a:p>
        </p:txBody>
      </p:sp>
      <p:sp>
        <p:nvSpPr>
          <p:cNvPr id="438" name="Google Shape;438;gf8dbea80ea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f8dbea80e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This is a really dry landscape, but there are a few shrubs scattered among the barren dirt. These shrubs would be classified as short, since they are under 6.5 feet tall.</a:t>
            </a:r>
            <a:endParaRPr/>
          </a:p>
        </p:txBody>
      </p:sp>
      <p:sp>
        <p:nvSpPr>
          <p:cNvPr id="450" name="Google Shape;450;gf8dbea80e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f8dbea80ea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This photo shows a city, or an urban area. We can see that there are apartments (residential), businesses (commercial) and roads. This photo shows all the subcategories in the urban land cover type.</a:t>
            </a:r>
            <a:endParaRPr sz="1050">
              <a:solidFill>
                <a:schemeClr val="dk1"/>
              </a:solidFill>
            </a:endParaRPr>
          </a:p>
          <a:p>
            <a:pPr marL="0" lvl="0" indent="0" algn="l" rtl="0">
              <a:spcBef>
                <a:spcPts val="0"/>
              </a:spcBef>
              <a:spcAft>
                <a:spcPts val="0"/>
              </a:spcAft>
              <a:buNone/>
            </a:pPr>
            <a:endParaRPr/>
          </a:p>
        </p:txBody>
      </p:sp>
      <p:sp>
        <p:nvSpPr>
          <p:cNvPr id="459" name="Google Shape;459;gf8dbea80ea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f8dbea80e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This looks like an outfield of a baseball field. The grass has been mowed and cared for. It wouldn’t look like this if people didn’t plant, water and mow this field. Because humans grow the vegetation to look like this, it is considered cultivated. Farms, pastures, or parks are cultivated land cover types. Since the field is covered in grass, it is specifically a cultivated grass land cover type.</a:t>
            </a:r>
            <a:endParaRPr/>
          </a:p>
        </p:txBody>
      </p:sp>
      <p:sp>
        <p:nvSpPr>
          <p:cNvPr id="468" name="Google Shape;468;gf8dbea80ea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9f0044a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f9f0044af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Some possible questions to help you with your observations could be:</a:t>
            </a:r>
            <a:endParaRPr sz="1050" dirty="0">
              <a:solidFill>
                <a:srgbClr val="222222"/>
              </a:solidFill>
              <a:highlight>
                <a:srgbClr val="FFFFFF"/>
              </a:highlight>
            </a:endParaRPr>
          </a:p>
          <a:p>
            <a:pPr marL="457200" lvl="0" indent="-295275" algn="l" rtl="0">
              <a:spcBef>
                <a:spcPts val="0"/>
              </a:spcBef>
              <a:spcAft>
                <a:spcPts val="0"/>
              </a:spcAft>
              <a:buClr>
                <a:srgbClr val="222222"/>
              </a:buClr>
              <a:buSzPts val="1050"/>
              <a:buFont typeface="Arial"/>
              <a:buChar char="●"/>
            </a:pPr>
            <a:r>
              <a:rPr lang="en-US" sz="1050" dirty="0">
                <a:solidFill>
                  <a:srgbClr val="222222"/>
                </a:solidFill>
                <a:highlight>
                  <a:srgbClr val="FFFFFF"/>
                </a:highlight>
              </a:rPr>
              <a:t>What do you notice about the satellite image? </a:t>
            </a:r>
            <a:endParaRPr sz="1050" dirty="0">
              <a:solidFill>
                <a:srgbClr val="222222"/>
              </a:solidFill>
              <a:highlight>
                <a:srgbClr val="FFFFFF"/>
              </a:highlight>
            </a:endParaRPr>
          </a:p>
          <a:p>
            <a:pPr marL="457200" lvl="0" indent="-295275" algn="l" rtl="0">
              <a:spcBef>
                <a:spcPts val="0"/>
              </a:spcBef>
              <a:spcAft>
                <a:spcPts val="0"/>
              </a:spcAft>
              <a:buClr>
                <a:srgbClr val="222222"/>
              </a:buClr>
              <a:buSzPts val="1050"/>
              <a:buFont typeface="Arial"/>
              <a:buChar char="●"/>
            </a:pPr>
            <a:r>
              <a:rPr lang="en-US" sz="1050" dirty="0">
                <a:solidFill>
                  <a:srgbClr val="222222"/>
                </a:solidFill>
                <a:highlight>
                  <a:srgbClr val="FFFFFF"/>
                </a:highlight>
              </a:rPr>
              <a:t>What colors do you see? </a:t>
            </a:r>
            <a:endParaRPr sz="1050" dirty="0">
              <a:solidFill>
                <a:srgbClr val="222222"/>
              </a:solidFill>
              <a:highlight>
                <a:srgbClr val="FFFFFF"/>
              </a:highlight>
            </a:endParaRPr>
          </a:p>
          <a:p>
            <a:pPr marL="457200" lvl="0" indent="-295275" algn="l" rtl="0">
              <a:spcBef>
                <a:spcPts val="0"/>
              </a:spcBef>
              <a:spcAft>
                <a:spcPts val="0"/>
              </a:spcAft>
              <a:buClr>
                <a:srgbClr val="222222"/>
              </a:buClr>
              <a:buSzPts val="1050"/>
              <a:buFont typeface="Arial"/>
              <a:buChar char="●"/>
            </a:pPr>
            <a:r>
              <a:rPr lang="en-US" sz="1050" dirty="0">
                <a:solidFill>
                  <a:srgbClr val="222222"/>
                </a:solidFill>
                <a:highlight>
                  <a:srgbClr val="FFFFFF"/>
                </a:highlight>
              </a:rPr>
              <a:t>What recognizable features do you see? </a:t>
            </a:r>
            <a:endParaRPr sz="1050" dirty="0">
              <a:solidFill>
                <a:srgbClr val="222222"/>
              </a:solidFill>
              <a:highlight>
                <a:srgbClr val="FFFFFF"/>
              </a:highlight>
            </a:endParaRPr>
          </a:p>
          <a:p>
            <a:pPr marL="457200" lvl="0" indent="-295275" algn="l" rtl="0">
              <a:spcBef>
                <a:spcPts val="0"/>
              </a:spcBef>
              <a:spcAft>
                <a:spcPts val="0"/>
              </a:spcAft>
              <a:buClr>
                <a:srgbClr val="222222"/>
              </a:buClr>
              <a:buSzPts val="1050"/>
              <a:buFont typeface="Arial"/>
              <a:buChar char="●"/>
            </a:pPr>
            <a:r>
              <a:rPr lang="en-US" sz="1050" dirty="0">
                <a:solidFill>
                  <a:srgbClr val="222222"/>
                </a:solidFill>
                <a:highlight>
                  <a:srgbClr val="FFFFFF"/>
                </a:highlight>
              </a:rPr>
              <a:t>When was this image taken? </a:t>
            </a:r>
            <a:endParaRPr sz="1050" dirty="0">
              <a:solidFill>
                <a:srgbClr val="222222"/>
              </a:solidFill>
              <a:highlight>
                <a:srgbClr val="FFFFFF"/>
              </a:highlight>
            </a:endParaRPr>
          </a:p>
          <a:p>
            <a:pPr marL="457200" lvl="0" indent="-295275" algn="l" rtl="0">
              <a:spcBef>
                <a:spcPts val="0"/>
              </a:spcBef>
              <a:spcAft>
                <a:spcPts val="0"/>
              </a:spcAft>
              <a:buClr>
                <a:srgbClr val="222222"/>
              </a:buClr>
              <a:buSzPts val="1050"/>
              <a:buFont typeface="Arial"/>
              <a:buChar char="●"/>
            </a:pPr>
            <a:r>
              <a:rPr lang="en-US" sz="1050" dirty="0">
                <a:solidFill>
                  <a:srgbClr val="222222"/>
                </a:solidFill>
                <a:highlight>
                  <a:srgbClr val="FFFFFF"/>
                </a:highlight>
              </a:rPr>
              <a:t>What satellite collected the data? </a:t>
            </a:r>
            <a:endParaRPr sz="105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050" dirty="0">
              <a:solidFill>
                <a:srgbClr val="222222"/>
              </a:solidFill>
              <a:highlight>
                <a:srgbClr val="FFFFFF"/>
              </a:highlight>
            </a:endParaRPr>
          </a:p>
          <a:p>
            <a:pPr marL="0" lvl="0" indent="0" algn="l" rtl="0">
              <a:spcBef>
                <a:spcPts val="0"/>
              </a:spcBef>
              <a:spcAft>
                <a:spcPts val="0"/>
              </a:spcAft>
              <a:buSzPts val="1100"/>
              <a:buNone/>
            </a:pPr>
            <a:r>
              <a:rPr lang="en-US" sz="1050" dirty="0">
                <a:solidFill>
                  <a:srgbClr val="222222"/>
                </a:solidFill>
                <a:highlight>
                  <a:srgbClr val="FFFFFF"/>
                </a:highlight>
              </a:rPr>
              <a:t>You can write down any observations you made in your science journal or on a piece of scratch paper. Observations are anything that you notice with your senses, so today, you probably won’t notice any tastes, touches, or smells, but I bet you will be able to see some cool observations. </a:t>
            </a:r>
            <a:endParaRPr sz="1050" dirty="0">
              <a:solidFill>
                <a:srgbClr val="222222"/>
              </a:solidFill>
              <a:highlight>
                <a:srgbClr val="FFFFFF"/>
              </a:highlight>
            </a:endParaRPr>
          </a:p>
          <a:p>
            <a:pPr marL="158750" indent="0">
              <a:buNone/>
            </a:pPr>
            <a:endParaRPr lang="en-US" sz="1050" b="0" i="0" u="none" strike="noStrike" cap="none" dirty="0">
              <a:solidFill>
                <a:srgbClr val="222222"/>
              </a:solidFill>
              <a:effectLst/>
              <a:highlight>
                <a:srgbClr val="FFFFFF"/>
              </a:highlight>
              <a:latin typeface="Arial"/>
              <a:ea typeface="Arial"/>
              <a:cs typeface="Arial"/>
              <a:sym typeface="Arial"/>
            </a:endParaRPr>
          </a:p>
          <a:p>
            <a:pPr marL="158750" indent="0">
              <a:buNone/>
            </a:pPr>
            <a:r>
              <a:rPr lang="en-US" sz="1100" b="0" i="1" u="none" strike="noStrike" cap="none" dirty="0">
                <a:solidFill>
                  <a:srgbClr val="000000"/>
                </a:solidFill>
                <a:effectLst/>
                <a:highlight>
                  <a:srgbClr val="FFFFFF"/>
                </a:highlight>
                <a:latin typeface="Arial"/>
                <a:ea typeface="Arial"/>
                <a:cs typeface="Arial"/>
                <a:sym typeface="Arial"/>
              </a:rPr>
              <a:t>Do this activity with your Girl Scouts, but make it more personal by using satellite images of your region from a recent time period or a historic time in your area. </a:t>
            </a:r>
            <a:r>
              <a:rPr lang="en-US" sz="1100" b="0" i="1" u="sng" strike="noStrike" cap="none" dirty="0">
                <a:solidFill>
                  <a:srgbClr val="000000"/>
                </a:solidFill>
                <a:effectLst/>
                <a:highlight>
                  <a:srgbClr val="FFFFFF"/>
                </a:highlight>
                <a:latin typeface="Arial"/>
                <a:ea typeface="Arial"/>
                <a:cs typeface="Arial"/>
                <a:sym typeface="Arial"/>
                <a:hlinkClick r:id="rId3"/>
              </a:rPr>
              <a:t>NASA Worldview</a:t>
            </a:r>
            <a:r>
              <a:rPr lang="en-US" sz="1100" b="0" i="1" u="none" strike="noStrike" cap="none" dirty="0">
                <a:solidFill>
                  <a:srgbClr val="000000"/>
                </a:solidFill>
                <a:effectLst/>
                <a:highlight>
                  <a:srgbClr val="FFFFFF"/>
                </a:highlight>
                <a:latin typeface="Arial"/>
                <a:ea typeface="Arial"/>
                <a:cs typeface="Arial"/>
                <a:sym typeface="Arial"/>
              </a:rPr>
              <a:t> allows you to download your own satellite images (</a:t>
            </a:r>
            <a:r>
              <a:rPr lang="en-US" sz="1100" b="0" i="1" u="none" strike="noStrike" cap="none" dirty="0" err="1">
                <a:solidFill>
                  <a:srgbClr val="000000"/>
                </a:solidFill>
                <a:effectLst/>
                <a:highlight>
                  <a:srgbClr val="FFFFFF"/>
                </a:highlight>
                <a:latin typeface="Arial"/>
                <a:ea typeface="Arial"/>
                <a:cs typeface="Arial"/>
                <a:sym typeface="Arial"/>
              </a:rPr>
              <a:t>worldview.earthdata.nasa.gov</a:t>
            </a:r>
            <a:r>
              <a:rPr lang="en-US" sz="1100" b="0" i="1" u="none" strike="noStrike" cap="none" dirty="0">
                <a:solidFill>
                  <a:srgbClr val="000000"/>
                </a:solidFill>
                <a:effectLst/>
                <a:highlight>
                  <a:srgbClr val="FFFFFF"/>
                </a:highlight>
                <a:latin typeface="Arial"/>
                <a:ea typeface="Arial"/>
                <a:cs typeface="Arial"/>
                <a:sym typeface="Arial"/>
              </a:rPr>
              <a:t>.)</a:t>
            </a:r>
            <a:endParaRPr lang="en-US" sz="1100" b="0" i="0" u="none" strike="noStrike" cap="none" dirty="0">
              <a:solidFill>
                <a:srgbClr val="000000"/>
              </a:solidFill>
              <a:effectLst/>
              <a:highlight>
                <a:srgbClr val="FFFFFF"/>
              </a:highligh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effb851c6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effb851c6c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Congratulations! How many did you get right? You can pause the video and discuss or you can continue on and learn about how to use the Land Cover Tool in the GLOBE Observer app.</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f4f7f2f55b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f4f7f2f55b_0_8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050" dirty="0">
                <a:solidFill>
                  <a:schemeClr val="dk1"/>
                </a:solidFill>
              </a:rPr>
              <a:t>… and learn about how to use the Land Cover tool in the GLOBE Observer app.</a:t>
            </a:r>
            <a:endParaRPr sz="1050" dirty="0">
              <a:solidFill>
                <a:schemeClr val="dk1"/>
              </a:solidFill>
            </a:endParaRPr>
          </a:p>
          <a:p>
            <a:pPr marL="0" lvl="0" indent="0" algn="l" rtl="0">
              <a:spcBef>
                <a:spcPts val="0"/>
              </a:spcBef>
              <a:spcAft>
                <a:spcPts val="0"/>
              </a:spcAft>
              <a:buSzPts val="1100"/>
              <a:buNone/>
            </a:pPr>
            <a:endParaRPr sz="1050" dirty="0">
              <a:solidFill>
                <a:schemeClr val="dk1"/>
              </a:solidFill>
            </a:endParaRPr>
          </a:p>
          <a:p>
            <a:pPr marL="158750" indent="0">
              <a:buNone/>
            </a:pPr>
            <a:r>
              <a:rPr lang="en-US" sz="1100" b="0" i="1" u="sng" strike="noStrike" cap="none" dirty="0">
                <a:solidFill>
                  <a:srgbClr val="000000"/>
                </a:solidFill>
                <a:effectLst/>
                <a:latin typeface="Arial"/>
                <a:ea typeface="Arial"/>
                <a:cs typeface="Arial"/>
                <a:sym typeface="Arial"/>
                <a:hlinkClick r:id="rId3"/>
              </a:rPr>
              <a:t>GLOBE Observer Land Cover: Getting Started video</a:t>
            </a:r>
            <a:r>
              <a:rPr lang="en-US" sz="1100" b="0" i="1" u="none" strike="noStrike" cap="none" dirty="0">
                <a:solidFill>
                  <a:srgbClr val="000000"/>
                </a:solidFill>
                <a:effectLst/>
                <a:latin typeface="Arial"/>
                <a:ea typeface="Arial"/>
                <a:cs typeface="Arial"/>
                <a:sym typeface="Arial"/>
              </a:rPr>
              <a:t> [2:44] (</a:t>
            </a:r>
            <a:r>
              <a:rPr lang="en-US" sz="1100" b="0" i="1" u="none" strike="noStrike" cap="none" dirty="0" err="1">
                <a:solidFill>
                  <a:srgbClr val="000000"/>
                </a:solidFill>
                <a:effectLst/>
                <a:latin typeface="Arial"/>
                <a:ea typeface="Arial"/>
                <a:cs typeface="Arial"/>
                <a:sym typeface="Arial"/>
              </a:rPr>
              <a:t>youtu.be</a:t>
            </a:r>
            <a:r>
              <a:rPr lang="en-US" sz="1100" b="0" i="1" u="none" strike="noStrike" cap="none" dirty="0">
                <a:solidFill>
                  <a:srgbClr val="000000"/>
                </a:solidFill>
                <a:effectLst/>
                <a:latin typeface="Arial"/>
                <a:ea typeface="Arial"/>
                <a:cs typeface="Arial"/>
                <a:sym typeface="Arial"/>
              </a:rPr>
              <a:t>/</a:t>
            </a:r>
            <a:r>
              <a:rPr lang="en-US" sz="1100" b="0" i="1" u="none" strike="noStrike" cap="none" dirty="0" err="1">
                <a:solidFill>
                  <a:srgbClr val="000000"/>
                </a:solidFill>
                <a:effectLst/>
                <a:latin typeface="Arial"/>
                <a:ea typeface="Arial"/>
                <a:cs typeface="Arial"/>
                <a:sym typeface="Arial"/>
              </a:rPr>
              <a:t>PSCEpPlfGMs</a:t>
            </a:r>
            <a:r>
              <a:rPr lang="en-US" sz="1100" b="0" i="1"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none" strike="noStrike" cap="none" dirty="0">
                <a:solidFill>
                  <a:srgbClr val="000000"/>
                </a:solidFill>
                <a:effectLst/>
                <a:latin typeface="Arial"/>
                <a:ea typeface="Arial"/>
                <a:cs typeface="Arial"/>
                <a:sym typeface="Arial"/>
              </a:rPr>
              <a:t>Alternatively, you can share the </a:t>
            </a:r>
            <a:r>
              <a:rPr lang="en-US" sz="1100" b="0" i="1" u="sng" strike="noStrike" cap="none" dirty="0">
                <a:solidFill>
                  <a:srgbClr val="000000"/>
                </a:solidFill>
                <a:effectLst/>
                <a:latin typeface="Arial"/>
                <a:ea typeface="Arial"/>
                <a:cs typeface="Arial"/>
                <a:sym typeface="Arial"/>
                <a:hlinkClick r:id="rId4"/>
              </a:rPr>
              <a:t>Land Cover Introductory Tutorial video</a:t>
            </a:r>
            <a:r>
              <a:rPr lang="en-US" sz="1100" b="0" i="1" u="none" strike="noStrike" cap="none" dirty="0">
                <a:solidFill>
                  <a:srgbClr val="000000"/>
                </a:solidFill>
                <a:effectLst/>
                <a:latin typeface="Arial"/>
                <a:ea typeface="Arial"/>
                <a:cs typeface="Arial"/>
                <a:sym typeface="Arial"/>
              </a:rPr>
              <a:t> [1:26], (</a:t>
            </a:r>
            <a:r>
              <a:rPr lang="en-US" sz="1100" b="0" i="1" u="none" strike="noStrike" cap="none" dirty="0" err="1">
                <a:solidFill>
                  <a:srgbClr val="000000"/>
                </a:solidFill>
                <a:effectLst/>
                <a:latin typeface="Arial"/>
                <a:ea typeface="Arial"/>
                <a:cs typeface="Arial"/>
                <a:sym typeface="Arial"/>
              </a:rPr>
              <a:t>youtu.be</a:t>
            </a:r>
            <a:r>
              <a:rPr lang="en-US" sz="1100" b="0" i="1" u="none" strike="noStrike" cap="none" dirty="0">
                <a:solidFill>
                  <a:srgbClr val="000000"/>
                </a:solidFill>
                <a:effectLst/>
                <a:latin typeface="Arial"/>
                <a:ea typeface="Arial"/>
                <a:cs typeface="Arial"/>
                <a:sym typeface="Arial"/>
              </a:rPr>
              <a:t>/Z5tdE12HjpA) and narrate as the video plays.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4f7f2f55b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f4f7f2f55b_0_8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If you want to get started as a GLOBE Observer, ask your troop leader to register your troop through SciStarter, then send you the link to set up your accounts.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1" u="sng" strike="noStrike" cap="none" dirty="0">
                <a:solidFill>
                  <a:srgbClr val="000000"/>
                </a:solidFill>
                <a:effectLst/>
                <a:latin typeface="Arial"/>
                <a:ea typeface="Arial"/>
                <a:cs typeface="Arial"/>
                <a:sym typeface="Arial"/>
                <a:hlinkClick r:id="rId3"/>
              </a:rPr>
              <a:t>URL to set up SciStarter account</a:t>
            </a:r>
            <a:r>
              <a:rPr lang="en-US" sz="1100" b="0" i="1"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scistarter.com</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girlscouts</a:t>
            </a:r>
            <a:r>
              <a:rPr lang="en-US" sz="1100" b="0" i="0" u="none" strike="noStrike" cap="none" dirty="0">
                <a:solidFill>
                  <a:srgbClr val="000000"/>
                </a:solidFill>
                <a:effectLst/>
                <a:latin typeface="Arial"/>
                <a:ea typeface="Arial"/>
                <a:cs typeface="Arial"/>
                <a:sym typeface="Arial"/>
              </a:rPr>
              <a:t>/volunteer/landing)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f4f7f2f55b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gf4f7f2f55b_0_8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Once you have a troop scistarter account, you will choose which citizen science opportunity interests you.  There are a lot of different citizen science projects (including others with NASA) and others with GLOBE Observer: Trees, Land Cover, Clouds, and Mosquito Habitat Mapper.</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f4f7f2f55b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f4f7f2f55b_0_8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Then you need to download the app. Register as a GLOBE observer. Then collect your data.</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sng" strike="noStrike" cap="none" dirty="0">
                <a:solidFill>
                  <a:srgbClr val="000000"/>
                </a:solidFill>
                <a:effectLst/>
                <a:latin typeface="Arial"/>
                <a:ea typeface="Arial"/>
                <a:cs typeface="Arial"/>
                <a:sym typeface="Arial"/>
                <a:hlinkClick r:id="rId3"/>
              </a:rPr>
              <a:t>Download the app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observer.globe.gov</a:t>
            </a:r>
            <a:r>
              <a:rPr lang="en-US" sz="1100" b="0" i="0" u="none" strike="noStrike" cap="none" dirty="0">
                <a:solidFill>
                  <a:srgbClr val="000000"/>
                </a:solidFill>
                <a:effectLst/>
                <a:latin typeface="Arial"/>
                <a:ea typeface="Arial"/>
                <a:cs typeface="Arial"/>
                <a:sym typeface="Arial"/>
              </a:rPr>
              <a:t>/get-the-app</a:t>
            </a:r>
            <a:r>
              <a:rPr lang="en-US" sz="1100" b="0" i="0" u="sng"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f4f7f2f55b_0_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gf4f7f2f55b_0_8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chemeClr val="dk1"/>
                </a:solidFill>
              </a:rPr>
              <a:t>So now you’ve learned to Think Like a Citizen Scientist by observing, collecting and analyzing data.  The next step is to collect and analyze your own data by using the app.</a:t>
            </a:r>
            <a:endParaRPr sz="1050" dirty="0">
              <a:solidFill>
                <a:schemeClr val="dk1"/>
              </a:solidFill>
            </a:endParaRPr>
          </a:p>
          <a:p>
            <a:pPr marL="0" lvl="0" indent="0" algn="l" rtl="0">
              <a:spcBef>
                <a:spcPts val="0"/>
              </a:spcBef>
              <a:spcAft>
                <a:spcPts val="0"/>
              </a:spcAft>
              <a:buClr>
                <a:schemeClr val="dk1"/>
              </a:buClr>
              <a:buSzPts val="1100"/>
              <a:buFont typeface="Arial"/>
              <a:buNone/>
            </a:pPr>
            <a:endParaRPr sz="1050" dirty="0">
              <a:solidFill>
                <a:schemeClr val="dk1"/>
              </a:solidFill>
            </a:endParaRPr>
          </a:p>
          <a:p>
            <a:pPr marL="0" lvl="0" indent="0" algn="l" rtl="0">
              <a:spcBef>
                <a:spcPts val="0"/>
              </a:spcBef>
              <a:spcAft>
                <a:spcPts val="0"/>
              </a:spcAft>
              <a:buClr>
                <a:schemeClr val="dk1"/>
              </a:buClr>
              <a:buSzPts val="1100"/>
              <a:buFont typeface="Arial"/>
              <a:buNone/>
            </a:pPr>
            <a:r>
              <a:rPr lang="en-US" sz="1050" dirty="0">
                <a:solidFill>
                  <a:schemeClr val="dk1"/>
                </a:solidFill>
              </a:rPr>
              <a:t>Then, consider how you might use your data to take action.</a:t>
            </a:r>
            <a:endParaRPr sz="1050" dirty="0">
              <a:solidFill>
                <a:schemeClr val="dk1"/>
              </a:solidFill>
            </a:endParaRPr>
          </a:p>
          <a:p>
            <a:pPr marL="0" lvl="0" indent="0" algn="l" rtl="0">
              <a:spcBef>
                <a:spcPts val="0"/>
              </a:spcBef>
              <a:spcAft>
                <a:spcPts val="0"/>
              </a:spcAft>
              <a:buClr>
                <a:schemeClr val="dk1"/>
              </a:buClr>
              <a:buSzPts val="1100"/>
              <a:buFont typeface="Arial"/>
              <a:buNone/>
            </a:pPr>
            <a:endParaRPr lang="en-US" sz="1050" dirty="0">
              <a:solidFill>
                <a:schemeClr val="dk1"/>
              </a:solidFill>
            </a:endParaRPr>
          </a:p>
          <a:p>
            <a:pPr marL="0" lvl="0" indent="0" algn="l" rtl="0">
              <a:spcBef>
                <a:spcPts val="0"/>
              </a:spcBef>
              <a:spcAft>
                <a:spcPts val="0"/>
              </a:spcAft>
              <a:buClr>
                <a:schemeClr val="dk1"/>
              </a:buClr>
              <a:buSzPts val="1100"/>
              <a:buFont typeface="Arial"/>
              <a:buNone/>
            </a:pPr>
            <a:r>
              <a:rPr lang="en-US" sz="1050" dirty="0">
                <a:solidFill>
                  <a:schemeClr val="dk1"/>
                </a:solidFill>
              </a:rPr>
              <a:t>What kind of “take action” projects could you think of doing?</a:t>
            </a:r>
          </a:p>
          <a:p>
            <a:pPr marL="790575" lvl="0" indent="-171450" algn="l" rtl="0">
              <a:spcBef>
                <a:spcPts val="0"/>
              </a:spcBef>
              <a:spcAft>
                <a:spcPts val="0"/>
              </a:spcAft>
              <a:buClr>
                <a:schemeClr val="dk1"/>
              </a:buClr>
              <a:buSzPts val="1050"/>
            </a:pPr>
            <a:r>
              <a:rPr lang="en-US" sz="1050" dirty="0">
                <a:solidFill>
                  <a:schemeClr val="dk1"/>
                </a:solidFill>
              </a:rPr>
              <a:t>Adopt a place and take observations on a schedule. While you are there, take care of it. Pick up litter, do some gardening.</a:t>
            </a:r>
          </a:p>
          <a:p>
            <a:pPr marL="790575" lvl="0" indent="-171450" algn="l" rtl="0">
              <a:spcBef>
                <a:spcPts val="0"/>
              </a:spcBef>
              <a:spcAft>
                <a:spcPts val="0"/>
              </a:spcAft>
              <a:buClr>
                <a:schemeClr val="dk1"/>
              </a:buClr>
              <a:buSzPts val="1050"/>
            </a:pPr>
            <a:r>
              <a:rPr lang="en-US" sz="1050" dirty="0">
                <a:solidFill>
                  <a:schemeClr val="dk1"/>
                </a:solidFill>
              </a:rPr>
              <a:t>Create a program to teach other Girl Scouts about a place that is important to you.</a:t>
            </a:r>
          </a:p>
          <a:p>
            <a:pPr marL="790575" lvl="0" indent="-171450" algn="l" rtl="0">
              <a:spcBef>
                <a:spcPts val="0"/>
              </a:spcBef>
              <a:spcAft>
                <a:spcPts val="0"/>
              </a:spcAft>
              <a:buClr>
                <a:schemeClr val="dk1"/>
              </a:buClr>
              <a:buSzPts val="1050"/>
            </a:pPr>
            <a:r>
              <a:rPr lang="en-US" sz="1050" dirty="0">
                <a:solidFill>
                  <a:schemeClr val="dk1"/>
                </a:solidFill>
              </a:rPr>
              <a:t>Start a hiking group and take observations as part of your walk.</a:t>
            </a:r>
          </a:p>
          <a:p>
            <a:pPr marL="790575" lvl="0" indent="-171450" algn="l" rtl="0">
              <a:spcBef>
                <a:spcPts val="0"/>
              </a:spcBef>
              <a:spcAft>
                <a:spcPts val="0"/>
              </a:spcAft>
              <a:buClr>
                <a:schemeClr val="dk1"/>
              </a:buClr>
              <a:buSzPts val="1050"/>
            </a:pPr>
            <a:r>
              <a:rPr lang="en-US" sz="1050" dirty="0">
                <a:solidFill>
                  <a:schemeClr val="dk1"/>
                </a:solidFill>
              </a:rPr>
              <a:t>Document changes with scheduled observations. If you know of a place that is undergoing changes (a new building being built, a development, a place where regrowth is happening after a landslide or forest fire – of course only after it is safe to do so) monitor that change with scheduled observations. Or take seasonal observations and compare the changes that take place</a:t>
            </a:r>
            <a:endParaRPr sz="1050" dirty="0">
              <a:solidFill>
                <a:schemeClr val="dk1"/>
              </a:solidFill>
            </a:endParaRPr>
          </a:p>
          <a:p>
            <a:pPr marL="0" lvl="0" indent="0" algn="l" rtl="0">
              <a:spcBef>
                <a:spcPts val="0"/>
              </a:spcBef>
              <a:spcAft>
                <a:spcPts val="0"/>
              </a:spcAft>
              <a:buClr>
                <a:schemeClr val="dk1"/>
              </a:buClr>
              <a:buSzPts val="1100"/>
              <a:buFont typeface="Arial"/>
              <a:buNone/>
            </a:pPr>
            <a:endParaRPr lang="en-US" sz="1050" dirty="0">
              <a:solidFill>
                <a:schemeClr val="dk1"/>
              </a:solidFill>
            </a:endParaRPr>
          </a:p>
          <a:p>
            <a:pPr marL="0" lvl="0" indent="0" algn="l" rtl="0">
              <a:spcBef>
                <a:spcPts val="0"/>
              </a:spcBef>
              <a:spcAft>
                <a:spcPts val="0"/>
              </a:spcAft>
              <a:buClr>
                <a:schemeClr val="dk1"/>
              </a:buClr>
              <a:buSzPts val="1100"/>
              <a:buFont typeface="Arial"/>
              <a:buNone/>
            </a:pPr>
            <a:r>
              <a:rPr lang="en-US" sz="1050" dirty="0">
                <a:solidFill>
                  <a:schemeClr val="dk1"/>
                </a:solidFill>
              </a:rPr>
              <a:t>What I love about Girl Scouts is that you all leave the world a better place.  I for one am really excited that you are leading the future for us.</a:t>
            </a:r>
          </a:p>
          <a:p>
            <a:pPr marL="619125" lvl="0" indent="0" algn="l" rtl="0">
              <a:spcBef>
                <a:spcPts val="0"/>
              </a:spcBef>
              <a:spcAft>
                <a:spcPts val="0"/>
              </a:spcAft>
              <a:buClr>
                <a:schemeClr val="dk1"/>
              </a:buClr>
              <a:buSzPts val="1050"/>
              <a:buNone/>
            </a:pPr>
            <a:r>
              <a:rPr lang="en-US" sz="1050" dirty="0">
                <a:solidFill>
                  <a:schemeClr val="dk1"/>
                </a:solidFill>
              </a:rPr>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f4f7f2f55b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gf4f7f2f55b_0_8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dirty="0">
                <a:solidFill>
                  <a:schemeClr val="dk1"/>
                </a:solidFill>
              </a:rPr>
              <a:t>We would also love for you to share your Take Action projects inspired by GLOBE Observer. Please share on social media or email us at GLOBE Observer.</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4f7f2f55b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f4f7f2f55b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highlight>
                  <a:srgbClr val="FFFFFF"/>
                </a:highlight>
                <a:latin typeface="Arial"/>
                <a:ea typeface="Arial"/>
                <a:cs typeface="Arial"/>
                <a:sym typeface="Arial"/>
              </a:rPr>
              <a:t>Leaders, once your Girl Scouts have finished examining their satellite images and noting their observations, ask them to share their observations and discuss.</a:t>
            </a:r>
          </a:p>
          <a:p>
            <a:pPr marL="158750" indent="0">
              <a:buNone/>
            </a:pPr>
            <a:r>
              <a:rPr lang="en-US" sz="1100" b="1" i="0" u="none" strike="noStrike" cap="none" dirty="0">
                <a:solidFill>
                  <a:srgbClr val="000000"/>
                </a:solidFill>
                <a:effectLst/>
                <a:highlight>
                  <a:srgbClr val="FFFFFF"/>
                </a:highlight>
                <a:latin typeface="Arial"/>
                <a:ea typeface="Arial"/>
                <a:cs typeface="Arial"/>
                <a:sym typeface="Arial"/>
              </a:rPr>
              <a:t> </a:t>
            </a:r>
            <a:endParaRPr lang="en-US" sz="1100" b="0" i="0" u="none" strike="noStrike" cap="none" dirty="0">
              <a:solidFill>
                <a:srgbClr val="000000"/>
              </a:solidFill>
              <a:effectLst/>
              <a:highlight>
                <a:srgbClr val="FFFFFF"/>
              </a:highlight>
              <a:latin typeface="Arial"/>
              <a:ea typeface="Arial"/>
              <a:cs typeface="Arial"/>
              <a:sym typeface="Arial"/>
            </a:endParaRPr>
          </a:p>
          <a:p>
            <a:pPr marL="158750" indent="0">
              <a:buNone/>
            </a:pPr>
            <a:r>
              <a:rPr lang="en-US" sz="1100" b="0" i="0" u="none" strike="noStrike" cap="none" dirty="0">
                <a:solidFill>
                  <a:srgbClr val="000000"/>
                </a:solidFill>
                <a:effectLst/>
                <a:highlight>
                  <a:srgbClr val="FFFFFF"/>
                </a:highlight>
                <a:latin typeface="Arial"/>
                <a:ea typeface="Arial"/>
                <a:cs typeface="Arial"/>
                <a:sym typeface="Arial"/>
              </a:rPr>
              <a:t>Pause the video and discuss.</a:t>
            </a:r>
          </a:p>
          <a:p>
            <a:pPr marL="158750" indent="0">
              <a:buNone/>
            </a:pPr>
            <a:endParaRPr lang="en-US" sz="1100" b="0" i="0" u="none" strike="noStrike" cap="none" dirty="0">
              <a:solidFill>
                <a:srgbClr val="000000"/>
              </a:solidFill>
              <a:effectLst/>
              <a:highlight>
                <a:srgbClr val="FFFFFF"/>
              </a:highlight>
              <a:latin typeface="Arial"/>
              <a:ea typeface="Arial"/>
              <a:cs typeface="Arial"/>
              <a:sym typeface="Arial"/>
            </a:endParaRPr>
          </a:p>
          <a:p>
            <a:pPr marL="158750" indent="0">
              <a:buNone/>
            </a:pPr>
            <a:r>
              <a:rPr lang="en-US" sz="1100" b="0" i="1" u="none" strike="noStrike" cap="none" dirty="0">
                <a:solidFill>
                  <a:srgbClr val="000000"/>
                </a:solidFill>
                <a:effectLst/>
                <a:latin typeface="Arial"/>
                <a:ea typeface="Arial"/>
                <a:cs typeface="Arial"/>
                <a:sym typeface="Arial"/>
              </a:rPr>
              <a:t>Things to point out:</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Brown land – not a lot or no living vegetation</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White – clouds or snow</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Cloud features – cloud streets</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Blue – water</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Green – vegetation</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Bright Green – Salt Lake</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Diagonal line in the image (different swaths from different orbits – images were taken 90 minutes apart from each other)</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Add place label layer to add observation context</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highlight>
                <a:srgbClr val="FFFFFF"/>
              </a:highlight>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f4f7f2f55b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f4f7f2f55b_0_6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chemeClr val="dk1"/>
                </a:solidFill>
              </a:rPr>
              <a:t>Welcome back! I bet you made some really great observations. But what does this have to do with Thinking Like a Citizen Scientist?  Let me ask you,</a:t>
            </a:r>
            <a:r>
              <a:rPr lang="en-US" sz="1050" b="1">
                <a:solidFill>
                  <a:srgbClr val="222222"/>
                </a:solidFill>
                <a:highlight>
                  <a:srgbClr val="FFFFFF"/>
                </a:highlight>
              </a:rPr>
              <a:t> </a:t>
            </a:r>
            <a:r>
              <a:rPr lang="en-US" sz="1050">
                <a:solidFill>
                  <a:srgbClr val="222222"/>
                </a:solidFill>
                <a:highlight>
                  <a:srgbClr val="FFFFFF"/>
                </a:highlight>
              </a:rPr>
              <a:t>what do scientists do?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f4f7f2f55b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f4f7f2f55b_0_6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050">
                <a:solidFill>
                  <a:srgbClr val="222222"/>
                </a:solidFill>
                <a:highlight>
                  <a:srgbClr val="FFFFFF"/>
                </a:highlight>
              </a:rPr>
              <a:t>Pause the video and discuss what a scientist does.</a:t>
            </a:r>
            <a:endParaRPr sz="1050">
              <a:solidFill>
                <a:srgbClr val="222222"/>
              </a:solidFill>
              <a:highlight>
                <a:srgbClr val="FFFFFF"/>
              </a:highlight>
            </a:endParaRPr>
          </a:p>
          <a:p>
            <a:pPr marL="0" lvl="0" indent="0" algn="l" rtl="0">
              <a:spcBef>
                <a:spcPts val="0"/>
              </a:spcBef>
              <a:spcAft>
                <a:spcPts val="0"/>
              </a:spcAft>
              <a:buSzPts val="1100"/>
              <a:buNone/>
            </a:pPr>
            <a:endParaRPr sz="1050" b="1">
              <a:solidFill>
                <a:srgbClr val="222222"/>
              </a:solidFill>
              <a:highlight>
                <a:srgbClr val="FFFFFF"/>
              </a:highlight>
            </a:endParaRPr>
          </a:p>
          <a:p>
            <a:pPr marL="0" lvl="0" indent="0" algn="l" rtl="0">
              <a:spcBef>
                <a:spcPts val="0"/>
              </a:spcBef>
              <a:spcAft>
                <a:spcPts val="0"/>
              </a:spcAft>
              <a:buSzPts val="1100"/>
              <a:buNone/>
            </a:pPr>
            <a:r>
              <a:rPr lang="en-US" sz="1050">
                <a:solidFill>
                  <a:srgbClr val="222222"/>
                </a:solidFill>
                <a:highlight>
                  <a:srgbClr val="FFFFFF"/>
                </a:highlight>
              </a:rPr>
              <a:t>I bet you had a great discussion on what it means to be a scientist. There are lots of different types of scientists out there, but one thing they all have in common in their research is that scientists rely on the scientific method to learn new things. </a:t>
            </a:r>
            <a:endParaRPr sz="1050">
              <a:solidFill>
                <a:srgbClr val="222222"/>
              </a:solidFill>
              <a:highlight>
                <a:srgbClr val="FFFFFF"/>
              </a:highlight>
            </a:endParaRPr>
          </a:p>
          <a:p>
            <a:pPr marL="0" lvl="0" indent="0" algn="l" rtl="0">
              <a:spcBef>
                <a:spcPts val="0"/>
              </a:spcBef>
              <a:spcAft>
                <a:spcPts val="0"/>
              </a:spcAft>
              <a:buSzPts val="1100"/>
              <a:buNone/>
            </a:pPr>
            <a:endParaRPr sz="105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1050">
                <a:solidFill>
                  <a:srgbClr val="222222"/>
                </a:solidFill>
                <a:highlight>
                  <a:srgbClr val="FFFFFF"/>
                </a:highlight>
              </a:rPr>
              <a:t>You are going to be citizen scientists, where you use the scientific method to help gather data for NASA scientists and other researchers including students or scouts like you.</a:t>
            </a:r>
            <a:endParaRPr sz="1050">
              <a:solidFill>
                <a:srgbClr val="222222"/>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f4f7f2f55b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f4f7f2f55b_0_6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050" dirty="0">
                <a:solidFill>
                  <a:srgbClr val="222222"/>
                </a:solidFill>
                <a:highlight>
                  <a:srgbClr val="FFFFFF"/>
                </a:highlight>
              </a:rPr>
              <a:t>The first part of the scientific method is to observe. You all did a great job of observing the satellite image.</a:t>
            </a:r>
            <a:endParaRPr sz="1050" dirty="0">
              <a:solidFill>
                <a:srgbClr val="222222"/>
              </a:solidFill>
              <a:highlight>
                <a:srgbClr val="FFFFFF"/>
              </a:highlight>
            </a:endParaRPr>
          </a:p>
          <a:p>
            <a:pPr marL="0" lvl="0" indent="0" algn="l" rtl="0">
              <a:spcBef>
                <a:spcPts val="0"/>
              </a:spcBef>
              <a:spcAft>
                <a:spcPts val="0"/>
              </a:spcAft>
              <a:buSzPts val="1100"/>
              <a:buNone/>
            </a:pPr>
            <a:endParaRPr sz="1050" dirty="0">
              <a:solidFill>
                <a:srgbClr val="222222"/>
              </a:solidFill>
              <a:highlight>
                <a:srgbClr val="FFFFFF"/>
              </a:highlight>
            </a:endParaRPr>
          </a:p>
          <a:p>
            <a:pPr marL="0" lvl="0" indent="0" algn="l" rtl="0">
              <a:spcBef>
                <a:spcPts val="0"/>
              </a:spcBef>
              <a:spcAft>
                <a:spcPts val="0"/>
              </a:spcAft>
              <a:buSzPts val="1100"/>
              <a:buNone/>
            </a:pPr>
            <a:r>
              <a:rPr lang="en-US" sz="1050" dirty="0">
                <a:solidFill>
                  <a:srgbClr val="222222"/>
                </a:solidFill>
                <a:highlight>
                  <a:srgbClr val="FFFFFF"/>
                </a:highlight>
              </a:rPr>
              <a:t>The next part of the scientific method is to create a question and make a hypothesis.</a:t>
            </a:r>
            <a:endParaRPr sz="1050" dirty="0">
              <a:solidFill>
                <a:srgbClr val="222222"/>
              </a:solidFill>
              <a:highlight>
                <a:srgbClr val="FFFFFF"/>
              </a:highlight>
            </a:endParaRPr>
          </a:p>
          <a:p>
            <a:pPr marL="0" lvl="0" indent="0" algn="l" rtl="0">
              <a:spcBef>
                <a:spcPts val="0"/>
              </a:spcBef>
              <a:spcAft>
                <a:spcPts val="0"/>
              </a:spcAft>
              <a:buSzPts val="1100"/>
              <a:buNone/>
            </a:pPr>
            <a:endParaRPr sz="105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1050" dirty="0">
                <a:solidFill>
                  <a:srgbClr val="222222"/>
                </a:solidFill>
                <a:highlight>
                  <a:srgbClr val="FFFFFF"/>
                </a:highlight>
              </a:rPr>
              <a:t>Let’s look at this image: </a:t>
            </a:r>
            <a:r>
              <a:rPr lang="en-US" sz="1050" dirty="0">
                <a:solidFill>
                  <a:schemeClr val="dk1"/>
                </a:solidFill>
                <a:highlight>
                  <a:srgbClr val="FFFFFF"/>
                </a:highlight>
              </a:rPr>
              <a:t>and make a question based on our observations. </a:t>
            </a:r>
            <a:endParaRPr sz="1050" dirty="0">
              <a:solidFill>
                <a:srgbClr val="222222"/>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4f7f2f55b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f4f7f2f55b_0_9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050" dirty="0">
                <a:solidFill>
                  <a:srgbClr val="222222"/>
                </a:solidFill>
                <a:highlight>
                  <a:srgbClr val="FFFFFF"/>
                </a:highlight>
              </a:rPr>
              <a:t>Pause the video and discuss. You can come up with your own question or you can use the one that I’ll provide on the next slide. </a:t>
            </a:r>
            <a:endParaRPr sz="1050" b="1" u="sng" dirty="0">
              <a:solidFill>
                <a:schemeClr val="dk1"/>
              </a:solidFill>
              <a:highlight>
                <a:srgbClr val="FFFFFF"/>
              </a:highlight>
            </a:endParaRPr>
          </a:p>
          <a:p>
            <a:pPr marL="0" lvl="0" indent="0" algn="l" rtl="0">
              <a:spcBef>
                <a:spcPts val="0"/>
              </a:spcBef>
              <a:spcAft>
                <a:spcPts val="0"/>
              </a:spcAft>
              <a:buSzPts val="1100"/>
              <a:buNone/>
            </a:pPr>
            <a:endParaRPr sz="1050" b="1" u="sng" dirty="0">
              <a:solidFill>
                <a:schemeClr val="dk1"/>
              </a:solidFill>
              <a:highlight>
                <a:srgbClr val="FFFFFF"/>
              </a:highligh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1" u="none" strike="noStrike" cap="none" dirty="0">
                <a:solidFill>
                  <a:srgbClr val="000000"/>
                </a:solidFill>
                <a:effectLst/>
                <a:highlight>
                  <a:srgbClr val="FFFFFF"/>
                </a:highlight>
                <a:latin typeface="Arial"/>
                <a:ea typeface="Arial"/>
                <a:cs typeface="Arial"/>
                <a:sym typeface="Arial"/>
              </a:rPr>
              <a:t>In-person option: Show the </a:t>
            </a:r>
            <a:r>
              <a:rPr lang="en-US" sz="1100" b="0" i="1" u="sng" strike="noStrike" cap="none" dirty="0">
                <a:solidFill>
                  <a:srgbClr val="000000"/>
                </a:solidFill>
                <a:effectLst/>
                <a:highlight>
                  <a:srgbClr val="FFFFFF"/>
                </a:highlight>
                <a:latin typeface="Arial"/>
                <a:ea typeface="Arial"/>
                <a:cs typeface="Arial"/>
                <a:sym typeface="Arial"/>
                <a:hlinkClick r:id="rId3"/>
              </a:rPr>
              <a:t>satellite image from NASA Worldview</a:t>
            </a:r>
            <a:r>
              <a:rPr lang="en-US" sz="1100" b="0" i="1" u="none" strike="noStrike" cap="none" dirty="0">
                <a:solidFill>
                  <a:srgbClr val="000000"/>
                </a:solidFill>
                <a:effectLst/>
                <a:highlight>
                  <a:srgbClr val="FFFFFF"/>
                </a:highlight>
                <a:latin typeface="Arial"/>
                <a:ea typeface="Arial"/>
                <a:cs typeface="Arial"/>
                <a:sym typeface="Arial"/>
              </a:rPr>
              <a:t>, a VIIRS image at night (</a:t>
            </a:r>
            <a:r>
              <a:rPr lang="en-US" sz="1100" b="0" i="1" u="none" strike="noStrike" cap="none" dirty="0" err="1">
                <a:solidFill>
                  <a:srgbClr val="000000"/>
                </a:solidFill>
                <a:effectLst/>
                <a:highlight>
                  <a:srgbClr val="FFFFFF"/>
                </a:highlight>
                <a:latin typeface="Arial"/>
                <a:ea typeface="Arial"/>
                <a:cs typeface="Arial"/>
                <a:sym typeface="Arial"/>
              </a:rPr>
              <a:t>go.nasa.gov</a:t>
            </a:r>
            <a:r>
              <a:rPr lang="en-US" sz="1100" b="0" i="1" u="none" strike="noStrike" cap="none" dirty="0">
                <a:solidFill>
                  <a:srgbClr val="000000"/>
                </a:solidFill>
                <a:effectLst/>
                <a:highlight>
                  <a:srgbClr val="FFFFFF"/>
                </a:highlight>
                <a:latin typeface="Arial"/>
                <a:ea typeface="Arial"/>
                <a:cs typeface="Arial"/>
                <a:sym typeface="Arial"/>
              </a:rPr>
              <a:t>/3lJdgdE). Or zoom into the image and use an image from your region. </a:t>
            </a:r>
            <a:endParaRPr lang="en-US" sz="1100" b="0" i="0" u="none" strike="noStrike" cap="none" dirty="0">
              <a:solidFill>
                <a:srgbClr val="000000"/>
              </a:solidFill>
              <a:effectLst/>
              <a:highlight>
                <a:srgbClr val="FFFFFF"/>
              </a:highlight>
              <a:latin typeface="Arial"/>
              <a:ea typeface="Arial"/>
              <a:cs typeface="Arial"/>
              <a:sym typeface="Arial"/>
            </a:endParaRPr>
          </a:p>
          <a:p>
            <a:pPr marL="0" lvl="0" indent="0" algn="l" rtl="0">
              <a:spcBef>
                <a:spcPts val="0"/>
              </a:spcBef>
              <a:spcAft>
                <a:spcPts val="0"/>
              </a:spcAft>
              <a:buSzPts val="1100"/>
              <a:buNone/>
            </a:pPr>
            <a:r>
              <a:rPr lang="en-US" sz="1050" dirty="0">
                <a:solidFill>
                  <a:schemeClr val="dk1"/>
                </a:solidFill>
                <a:highlight>
                  <a:srgbClr val="FFFFFF"/>
                </a:highlight>
              </a:rPr>
              <a:t>	</a:t>
            </a:r>
            <a:endParaRPr sz="1050" dirty="0">
              <a:solidFill>
                <a:schemeClr val="dk1"/>
              </a:solidFill>
              <a:highlight>
                <a:srgbClr val="FFFFFF"/>
              </a:highlight>
            </a:endParaRPr>
          </a:p>
          <a:p>
            <a:pPr marL="161925" lvl="0" indent="0" algn="l" rtl="0">
              <a:spcBef>
                <a:spcPts val="0"/>
              </a:spcBef>
              <a:spcAft>
                <a:spcPts val="0"/>
              </a:spcAft>
              <a:buClr>
                <a:schemeClr val="dk1"/>
              </a:buClr>
              <a:buSzPts val="1050"/>
              <a:buNone/>
            </a:pPr>
            <a:r>
              <a:rPr lang="en-US" sz="1050" i="1" dirty="0">
                <a:solidFill>
                  <a:schemeClr val="dk1"/>
                </a:solidFill>
                <a:highlight>
                  <a:srgbClr val="FFFFFF"/>
                </a:highlight>
              </a:rPr>
              <a:t>Possible Observations:</a:t>
            </a:r>
            <a:endParaRPr sz="1050" i="1" dirty="0">
              <a:solidFill>
                <a:schemeClr val="dk1"/>
              </a:solidFill>
              <a:highlight>
                <a:srgbClr val="FFFFFF"/>
              </a:highlight>
            </a:endParaRPr>
          </a:p>
          <a:p>
            <a:pPr marL="790575" lvl="1" indent="-171450" algn="l" rtl="0">
              <a:spcBef>
                <a:spcPts val="0"/>
              </a:spcBef>
              <a:spcAft>
                <a:spcPts val="0"/>
              </a:spcAft>
              <a:buClr>
                <a:schemeClr val="dk1"/>
              </a:buClr>
              <a:buSzPts val="1050"/>
            </a:pPr>
            <a:r>
              <a:rPr lang="en-US" sz="1050" i="1" dirty="0">
                <a:solidFill>
                  <a:schemeClr val="dk1"/>
                </a:solidFill>
                <a:highlight>
                  <a:srgbClr val="FFFFFF"/>
                </a:highlight>
              </a:rPr>
              <a:t>light pixels</a:t>
            </a:r>
            <a:endParaRPr sz="1050" i="1" dirty="0">
              <a:solidFill>
                <a:schemeClr val="dk1"/>
              </a:solidFill>
              <a:highlight>
                <a:srgbClr val="FFFFFF"/>
              </a:highlight>
            </a:endParaRPr>
          </a:p>
          <a:p>
            <a:pPr marL="790575" lvl="1" indent="-171450" algn="l" rtl="0">
              <a:spcBef>
                <a:spcPts val="0"/>
              </a:spcBef>
              <a:spcAft>
                <a:spcPts val="0"/>
              </a:spcAft>
              <a:buClr>
                <a:schemeClr val="dk1"/>
              </a:buClr>
              <a:buSzPts val="1050"/>
            </a:pPr>
            <a:r>
              <a:rPr lang="en-US" sz="1050" i="1" dirty="0">
                <a:solidFill>
                  <a:schemeClr val="dk1"/>
                </a:solidFill>
                <a:highlight>
                  <a:srgbClr val="FFFFFF"/>
                </a:highlight>
              </a:rPr>
              <a:t>dark pixels</a:t>
            </a:r>
            <a:endParaRPr sz="1050" i="1" dirty="0">
              <a:solidFill>
                <a:schemeClr val="dk1"/>
              </a:solidFill>
              <a:highlight>
                <a:srgbClr val="FFFFFF"/>
              </a:highlight>
            </a:endParaRPr>
          </a:p>
          <a:p>
            <a:pPr marL="790575" lvl="1" indent="-171450" algn="l" rtl="0">
              <a:spcBef>
                <a:spcPts val="0"/>
              </a:spcBef>
              <a:spcAft>
                <a:spcPts val="0"/>
              </a:spcAft>
              <a:buClr>
                <a:schemeClr val="dk1"/>
              </a:buClr>
              <a:buSzPts val="1050"/>
            </a:pPr>
            <a:r>
              <a:rPr lang="en-US" sz="1050" i="1" dirty="0">
                <a:solidFill>
                  <a:schemeClr val="dk1"/>
                </a:solidFill>
                <a:highlight>
                  <a:srgbClr val="FFFFFF"/>
                </a:highlight>
              </a:rPr>
              <a:t>location of white pixels</a:t>
            </a:r>
            <a:endParaRPr sz="1050" i="1" dirty="0">
              <a:solidFill>
                <a:schemeClr val="dk1"/>
              </a:solidFill>
              <a:highlight>
                <a:srgbClr val="FFFFFF"/>
              </a:highlight>
            </a:endParaRPr>
          </a:p>
          <a:p>
            <a:pPr marL="790575" lvl="1" indent="-171450" algn="l" rtl="0">
              <a:spcBef>
                <a:spcPts val="0"/>
              </a:spcBef>
              <a:spcAft>
                <a:spcPts val="0"/>
              </a:spcAft>
              <a:buClr>
                <a:schemeClr val="dk1"/>
              </a:buClr>
              <a:buSzPts val="1050"/>
            </a:pPr>
            <a:r>
              <a:rPr lang="en-US" sz="1050" i="1" dirty="0">
                <a:solidFill>
                  <a:schemeClr val="dk1"/>
                </a:solidFill>
                <a:highlight>
                  <a:srgbClr val="FFFFFF"/>
                </a:highlight>
              </a:rPr>
              <a:t>time of day</a:t>
            </a:r>
            <a:endParaRPr i="1"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louds Title" type="title">
  <p:cSld name="TITLE">
    <p:bg>
      <p:bgPr>
        <a:noFill/>
        <a:effectLst/>
      </p:bgPr>
    </p:bg>
    <p:spTree>
      <p:nvGrpSpPr>
        <p:cNvPr id="1" name="Shape 8"/>
        <p:cNvGrpSpPr/>
        <p:nvPr/>
      </p:nvGrpSpPr>
      <p:grpSpPr>
        <a:xfrm>
          <a:off x="0" y="0"/>
          <a:ext cx="0" cy="0"/>
          <a:chOff x="0" y="0"/>
          <a:chExt cx="0" cy="0"/>
        </a:xfrm>
      </p:grpSpPr>
      <p:pic>
        <p:nvPicPr>
          <p:cNvPr id="9" name="Google Shape;9;gf4f7f2f55b_0_858"/>
          <p:cNvPicPr preferRelativeResize="0"/>
          <p:nvPr/>
        </p:nvPicPr>
        <p:blipFill rotWithShape="1">
          <a:blip r:embed="rId2" cstate="screen">
            <a:alphaModFix/>
            <a:extLst>
              <a:ext uri="{28A0092B-C50C-407E-A947-70E740481C1C}">
                <a14:useLocalDpi xmlns:a14="http://schemas.microsoft.com/office/drawing/2010/main"/>
              </a:ext>
            </a:extLst>
          </a:blip>
          <a:srcRect l="893" r="892"/>
          <a:stretch/>
        </p:blipFill>
        <p:spPr>
          <a:xfrm rot="10800000" flipH="1">
            <a:off x="0" y="3657601"/>
            <a:ext cx="12192003" cy="3810001"/>
          </a:xfrm>
          <a:prstGeom prst="rect">
            <a:avLst/>
          </a:prstGeom>
          <a:noFill/>
          <a:ln>
            <a:noFill/>
          </a:ln>
        </p:spPr>
      </p:pic>
      <p:sp>
        <p:nvSpPr>
          <p:cNvPr id="10" name="Google Shape;10;gf4f7f2f55b_0_858"/>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Font typeface="Oswald"/>
              <a:buNone/>
              <a:defRPr sz="4800">
                <a:latin typeface="Oswald"/>
                <a:ea typeface="Oswald"/>
                <a:cs typeface="Oswald"/>
                <a:sym typeface="Oswald"/>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1" name="Google Shape;11;gf4f7f2f55b_0_858"/>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Font typeface="Oswald"/>
              <a:buNone/>
              <a:defRPr sz="3200">
                <a:latin typeface="Oswald"/>
                <a:ea typeface="Oswald"/>
                <a:cs typeface="Oswald"/>
                <a:sym typeface="Oswal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2" name="Google Shape;12;gf4f7f2f55b_0_858"/>
          <p:cNvPicPr preferRelativeResize="0"/>
          <p:nvPr/>
        </p:nvPicPr>
        <p:blipFill rotWithShape="1">
          <a:blip r:embed="rId3">
            <a:alphaModFix/>
          </a:blip>
          <a:srcRect/>
          <a:stretch/>
        </p:blipFill>
        <p:spPr>
          <a:xfrm>
            <a:off x="396700" y="5502459"/>
            <a:ext cx="3407866" cy="1019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osquitoes White">
  <p:cSld name="TITLE_AND_BODY_1_1_2">
    <p:bg>
      <p:bgPr>
        <a:solidFill>
          <a:schemeClr val="lt1"/>
        </a:solidFill>
        <a:effectLst/>
      </p:bgPr>
    </p:bg>
    <p:spTree>
      <p:nvGrpSpPr>
        <p:cNvPr id="1" name="Shape 45"/>
        <p:cNvGrpSpPr/>
        <p:nvPr/>
      </p:nvGrpSpPr>
      <p:grpSpPr>
        <a:xfrm>
          <a:off x="0" y="0"/>
          <a:ext cx="0" cy="0"/>
          <a:chOff x="0" y="0"/>
          <a:chExt cx="0" cy="0"/>
        </a:xfrm>
      </p:grpSpPr>
      <p:sp>
        <p:nvSpPr>
          <p:cNvPr id="46" name="Google Shape;46;gf4f7f2f55b_0_8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2"/>
              </a:buClr>
              <a:buSzPts val="3700"/>
              <a:buNone/>
              <a:defRPr>
                <a:solidFill>
                  <a:schemeClr val="dk2"/>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7" name="Google Shape;47;gf4f7f2f55b_0_8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dk2"/>
              </a:buClr>
              <a:buSzPts val="2400"/>
              <a:buChar char="●"/>
              <a:defRPr>
                <a:solidFill>
                  <a:schemeClr val="dk2"/>
                </a:solidFill>
              </a:defRPr>
            </a:lvl1pPr>
            <a:lvl2pPr marL="914400" lvl="1" indent="-349250" algn="l">
              <a:lnSpc>
                <a:spcPct val="115000"/>
              </a:lnSpc>
              <a:spcBef>
                <a:spcPts val="2100"/>
              </a:spcBef>
              <a:spcAft>
                <a:spcPts val="0"/>
              </a:spcAft>
              <a:buClr>
                <a:schemeClr val="dk2"/>
              </a:buClr>
              <a:buSzPts val="1900"/>
              <a:buChar char="○"/>
              <a:defRPr>
                <a:solidFill>
                  <a:schemeClr val="dk2"/>
                </a:solidFill>
              </a:defRPr>
            </a:lvl2pPr>
            <a:lvl3pPr marL="1371600" lvl="2" indent="-349250" algn="l">
              <a:lnSpc>
                <a:spcPct val="115000"/>
              </a:lnSpc>
              <a:spcBef>
                <a:spcPts val="2100"/>
              </a:spcBef>
              <a:spcAft>
                <a:spcPts val="0"/>
              </a:spcAft>
              <a:buClr>
                <a:schemeClr val="dk2"/>
              </a:buClr>
              <a:buSzPts val="1900"/>
              <a:buChar char="■"/>
              <a:defRPr>
                <a:solidFill>
                  <a:schemeClr val="dk2"/>
                </a:solidFill>
              </a:defRPr>
            </a:lvl3pPr>
            <a:lvl4pPr marL="1828800" lvl="3" indent="-349250" algn="l">
              <a:lnSpc>
                <a:spcPct val="115000"/>
              </a:lnSpc>
              <a:spcBef>
                <a:spcPts val="2100"/>
              </a:spcBef>
              <a:spcAft>
                <a:spcPts val="0"/>
              </a:spcAft>
              <a:buClr>
                <a:schemeClr val="dk2"/>
              </a:buClr>
              <a:buSzPts val="1900"/>
              <a:buChar char="●"/>
              <a:defRPr>
                <a:solidFill>
                  <a:schemeClr val="dk2"/>
                </a:solidFill>
              </a:defRPr>
            </a:lvl4pPr>
            <a:lvl5pPr marL="2286000" lvl="4" indent="-349250" algn="l">
              <a:lnSpc>
                <a:spcPct val="115000"/>
              </a:lnSpc>
              <a:spcBef>
                <a:spcPts val="2100"/>
              </a:spcBef>
              <a:spcAft>
                <a:spcPts val="0"/>
              </a:spcAft>
              <a:buClr>
                <a:schemeClr val="dk2"/>
              </a:buClr>
              <a:buSzPts val="1900"/>
              <a:buChar char="○"/>
              <a:defRPr>
                <a:solidFill>
                  <a:schemeClr val="dk2"/>
                </a:solidFill>
              </a:defRPr>
            </a:lvl5pPr>
            <a:lvl6pPr marL="2743200" lvl="5" indent="-349250" algn="l">
              <a:lnSpc>
                <a:spcPct val="115000"/>
              </a:lnSpc>
              <a:spcBef>
                <a:spcPts val="2100"/>
              </a:spcBef>
              <a:spcAft>
                <a:spcPts val="0"/>
              </a:spcAft>
              <a:buClr>
                <a:schemeClr val="dk2"/>
              </a:buClr>
              <a:buSzPts val="1900"/>
              <a:buChar char="■"/>
              <a:defRPr>
                <a:solidFill>
                  <a:schemeClr val="dk2"/>
                </a:solidFill>
              </a:defRPr>
            </a:lvl6pPr>
            <a:lvl7pPr marL="3200400" lvl="6" indent="-349250" algn="l">
              <a:lnSpc>
                <a:spcPct val="115000"/>
              </a:lnSpc>
              <a:spcBef>
                <a:spcPts val="2100"/>
              </a:spcBef>
              <a:spcAft>
                <a:spcPts val="0"/>
              </a:spcAft>
              <a:buClr>
                <a:schemeClr val="dk2"/>
              </a:buClr>
              <a:buSzPts val="1900"/>
              <a:buChar char="●"/>
              <a:defRPr>
                <a:solidFill>
                  <a:schemeClr val="dk2"/>
                </a:solidFill>
              </a:defRPr>
            </a:lvl7pPr>
            <a:lvl8pPr marL="3657600" lvl="7" indent="-349250" algn="l">
              <a:lnSpc>
                <a:spcPct val="115000"/>
              </a:lnSpc>
              <a:spcBef>
                <a:spcPts val="2100"/>
              </a:spcBef>
              <a:spcAft>
                <a:spcPts val="0"/>
              </a:spcAft>
              <a:buClr>
                <a:schemeClr val="dk2"/>
              </a:buClr>
              <a:buSzPts val="1900"/>
              <a:buChar char="○"/>
              <a:defRPr>
                <a:solidFill>
                  <a:schemeClr val="dk2"/>
                </a:solidFill>
              </a:defRPr>
            </a:lvl8pPr>
            <a:lvl9pPr marL="4114800" lvl="8" indent="-349250" algn="l">
              <a:lnSpc>
                <a:spcPct val="115000"/>
              </a:lnSpc>
              <a:spcBef>
                <a:spcPts val="2100"/>
              </a:spcBef>
              <a:spcAft>
                <a:spcPts val="2100"/>
              </a:spcAft>
              <a:buClr>
                <a:schemeClr val="dk2"/>
              </a:buClr>
              <a:buSzPts val="1900"/>
              <a:buChar char="■"/>
              <a:defRPr>
                <a:solidFill>
                  <a:schemeClr val="dk2"/>
                </a:solidFill>
              </a:defRPr>
            </a:lvl9pPr>
          </a:lstStyle>
          <a:p>
            <a:endParaRPr/>
          </a:p>
        </p:txBody>
      </p:sp>
      <p:sp>
        <p:nvSpPr>
          <p:cNvPr id="48" name="Google Shape;48;gf4f7f2f55b_0_890"/>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osquitoes Light">
  <p:cSld name="TITLE_AND_BODY_1_1_1_1">
    <p:bg>
      <p:bgPr>
        <a:solidFill>
          <a:schemeClr val="lt2"/>
        </a:solidFill>
        <a:effectLst/>
      </p:bgPr>
    </p:bg>
    <p:spTree>
      <p:nvGrpSpPr>
        <p:cNvPr id="1" name="Shape 49"/>
        <p:cNvGrpSpPr/>
        <p:nvPr/>
      </p:nvGrpSpPr>
      <p:grpSpPr>
        <a:xfrm>
          <a:off x="0" y="0"/>
          <a:ext cx="0" cy="0"/>
          <a:chOff x="0" y="0"/>
          <a:chExt cx="0" cy="0"/>
        </a:xfrm>
      </p:grpSpPr>
      <p:sp>
        <p:nvSpPr>
          <p:cNvPr id="50" name="Google Shape;50;gf4f7f2f55b_0_8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2"/>
              </a:buClr>
              <a:buSzPts val="3700"/>
              <a:buNone/>
              <a:defRPr>
                <a:solidFill>
                  <a:schemeClr val="dk2"/>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1" name="Google Shape;51;gf4f7f2f55b_0_89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rgbClr val="000000"/>
              </a:buClr>
              <a:buSzPts val="2400"/>
              <a:buChar char="●"/>
              <a:defRPr>
                <a:solidFill>
                  <a:srgbClr val="000000"/>
                </a:solidFill>
              </a:defRPr>
            </a:lvl1pPr>
            <a:lvl2pPr marL="914400" lvl="1" indent="-349250" algn="l">
              <a:lnSpc>
                <a:spcPct val="115000"/>
              </a:lnSpc>
              <a:spcBef>
                <a:spcPts val="2100"/>
              </a:spcBef>
              <a:spcAft>
                <a:spcPts val="0"/>
              </a:spcAft>
              <a:buClr>
                <a:srgbClr val="000000"/>
              </a:buClr>
              <a:buSzPts val="1900"/>
              <a:buChar char="○"/>
              <a:defRPr>
                <a:solidFill>
                  <a:srgbClr val="000000"/>
                </a:solidFill>
              </a:defRPr>
            </a:lvl2pPr>
            <a:lvl3pPr marL="1371600" lvl="2" indent="-349250" algn="l">
              <a:lnSpc>
                <a:spcPct val="115000"/>
              </a:lnSpc>
              <a:spcBef>
                <a:spcPts val="2100"/>
              </a:spcBef>
              <a:spcAft>
                <a:spcPts val="0"/>
              </a:spcAft>
              <a:buClr>
                <a:srgbClr val="000000"/>
              </a:buClr>
              <a:buSzPts val="1900"/>
              <a:buChar char="■"/>
              <a:defRPr>
                <a:solidFill>
                  <a:srgbClr val="000000"/>
                </a:solidFill>
              </a:defRPr>
            </a:lvl3pPr>
            <a:lvl4pPr marL="1828800" lvl="3" indent="-349250" algn="l">
              <a:lnSpc>
                <a:spcPct val="115000"/>
              </a:lnSpc>
              <a:spcBef>
                <a:spcPts val="2100"/>
              </a:spcBef>
              <a:spcAft>
                <a:spcPts val="0"/>
              </a:spcAft>
              <a:buClr>
                <a:srgbClr val="000000"/>
              </a:buClr>
              <a:buSzPts val="1900"/>
              <a:buChar char="●"/>
              <a:defRPr>
                <a:solidFill>
                  <a:srgbClr val="000000"/>
                </a:solidFill>
              </a:defRPr>
            </a:lvl4pPr>
            <a:lvl5pPr marL="2286000" lvl="4" indent="-349250" algn="l">
              <a:lnSpc>
                <a:spcPct val="115000"/>
              </a:lnSpc>
              <a:spcBef>
                <a:spcPts val="2100"/>
              </a:spcBef>
              <a:spcAft>
                <a:spcPts val="0"/>
              </a:spcAft>
              <a:buClr>
                <a:srgbClr val="000000"/>
              </a:buClr>
              <a:buSzPts val="1900"/>
              <a:buChar char="○"/>
              <a:defRPr>
                <a:solidFill>
                  <a:srgbClr val="000000"/>
                </a:solidFill>
              </a:defRPr>
            </a:lvl5pPr>
            <a:lvl6pPr marL="2743200" lvl="5" indent="-349250" algn="l">
              <a:lnSpc>
                <a:spcPct val="115000"/>
              </a:lnSpc>
              <a:spcBef>
                <a:spcPts val="2100"/>
              </a:spcBef>
              <a:spcAft>
                <a:spcPts val="0"/>
              </a:spcAft>
              <a:buClr>
                <a:srgbClr val="000000"/>
              </a:buClr>
              <a:buSzPts val="1900"/>
              <a:buChar char="■"/>
              <a:defRPr>
                <a:solidFill>
                  <a:srgbClr val="000000"/>
                </a:solidFill>
              </a:defRPr>
            </a:lvl6pPr>
            <a:lvl7pPr marL="3200400" lvl="6" indent="-349250" algn="l">
              <a:lnSpc>
                <a:spcPct val="115000"/>
              </a:lnSpc>
              <a:spcBef>
                <a:spcPts val="2100"/>
              </a:spcBef>
              <a:spcAft>
                <a:spcPts val="0"/>
              </a:spcAft>
              <a:buClr>
                <a:srgbClr val="000000"/>
              </a:buClr>
              <a:buSzPts val="1900"/>
              <a:buChar char="●"/>
              <a:defRPr>
                <a:solidFill>
                  <a:srgbClr val="000000"/>
                </a:solidFill>
              </a:defRPr>
            </a:lvl7pPr>
            <a:lvl8pPr marL="3657600" lvl="7" indent="-349250" algn="l">
              <a:lnSpc>
                <a:spcPct val="115000"/>
              </a:lnSpc>
              <a:spcBef>
                <a:spcPts val="2100"/>
              </a:spcBef>
              <a:spcAft>
                <a:spcPts val="0"/>
              </a:spcAft>
              <a:buClr>
                <a:srgbClr val="000000"/>
              </a:buClr>
              <a:buSzPts val="1900"/>
              <a:buChar char="○"/>
              <a:defRPr>
                <a:solidFill>
                  <a:srgbClr val="000000"/>
                </a:solidFill>
              </a:defRPr>
            </a:lvl8pPr>
            <a:lvl9pPr marL="4114800" lvl="8" indent="-349250" algn="l">
              <a:lnSpc>
                <a:spcPct val="115000"/>
              </a:lnSpc>
              <a:spcBef>
                <a:spcPts val="2100"/>
              </a:spcBef>
              <a:spcAft>
                <a:spcPts val="2100"/>
              </a:spcAft>
              <a:buClr>
                <a:srgbClr val="000000"/>
              </a:buClr>
              <a:buSzPts val="1900"/>
              <a:buChar char="■"/>
              <a:defRPr>
                <a:solidFill>
                  <a:srgbClr val="000000"/>
                </a:solidFill>
              </a:defRPr>
            </a:lvl9pPr>
          </a:lstStyle>
          <a:p>
            <a:endParaRPr/>
          </a:p>
        </p:txBody>
      </p:sp>
      <p:sp>
        <p:nvSpPr>
          <p:cNvPr id="52" name="Google Shape;52;gf4f7f2f55b_0_894"/>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nd Cover Title">
  <p:cSld name="TITLE_1_1">
    <p:bg>
      <p:bgPr>
        <a:noFill/>
        <a:effectLst/>
      </p:bgPr>
    </p:bg>
    <p:spTree>
      <p:nvGrpSpPr>
        <p:cNvPr id="1" name="Shape 53"/>
        <p:cNvGrpSpPr/>
        <p:nvPr/>
      </p:nvGrpSpPr>
      <p:grpSpPr>
        <a:xfrm>
          <a:off x="0" y="0"/>
          <a:ext cx="0" cy="0"/>
          <a:chOff x="0" y="0"/>
          <a:chExt cx="0" cy="0"/>
        </a:xfrm>
      </p:grpSpPr>
      <p:pic>
        <p:nvPicPr>
          <p:cNvPr id="54" name="Google Shape;54;gf4f7f2f55b_0_898"/>
          <p:cNvPicPr preferRelativeResize="0"/>
          <p:nvPr/>
        </p:nvPicPr>
        <p:blipFill rotWithShape="1">
          <a:blip r:embed="rId2" cstate="screen">
            <a:alphaModFix/>
            <a:extLst>
              <a:ext uri="{28A0092B-C50C-407E-A947-70E740481C1C}">
                <a14:useLocalDpi xmlns:a14="http://schemas.microsoft.com/office/drawing/2010/main"/>
              </a:ext>
            </a:extLst>
          </a:blip>
          <a:srcRect l="806" t="16000" r="806"/>
          <a:stretch/>
        </p:blipFill>
        <p:spPr>
          <a:xfrm rot="10800000" flipH="1">
            <a:off x="0" y="3657600"/>
            <a:ext cx="12192004" cy="3200400"/>
          </a:xfrm>
          <a:prstGeom prst="rect">
            <a:avLst/>
          </a:prstGeom>
          <a:noFill/>
          <a:ln>
            <a:noFill/>
          </a:ln>
        </p:spPr>
      </p:pic>
      <p:sp>
        <p:nvSpPr>
          <p:cNvPr id="55" name="Google Shape;55;gf4f7f2f55b_0_898"/>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Font typeface="Oswald"/>
              <a:buNone/>
              <a:defRPr sz="4800">
                <a:latin typeface="Oswald"/>
                <a:ea typeface="Oswald"/>
                <a:cs typeface="Oswald"/>
                <a:sym typeface="Oswald"/>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56" name="Google Shape;56;gf4f7f2f55b_0_898"/>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Font typeface="Oswald"/>
              <a:buNone/>
              <a:defRPr sz="3200">
                <a:latin typeface="Oswald"/>
                <a:ea typeface="Oswald"/>
                <a:cs typeface="Oswald"/>
                <a:sym typeface="Oswal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57" name="Google Shape;57;gf4f7f2f55b_0_8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8049" y="5393584"/>
            <a:ext cx="3475351" cy="69696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nd Cover Dark">
  <p:cSld name="TITLE_AND_BODY_2_1">
    <p:bg>
      <p:bgPr>
        <a:solidFill>
          <a:schemeClr val="accent6"/>
        </a:solidFill>
        <a:effectLst/>
      </p:bgPr>
    </p:bg>
    <p:spTree>
      <p:nvGrpSpPr>
        <p:cNvPr id="1" name="Shape 58"/>
        <p:cNvGrpSpPr/>
        <p:nvPr/>
      </p:nvGrpSpPr>
      <p:grpSpPr>
        <a:xfrm>
          <a:off x="0" y="0"/>
          <a:ext cx="0" cy="0"/>
          <a:chOff x="0" y="0"/>
          <a:chExt cx="0" cy="0"/>
        </a:xfrm>
      </p:grpSpPr>
      <p:sp>
        <p:nvSpPr>
          <p:cNvPr id="59" name="Google Shape;59;gf4f7f2f55b_0_90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0" name="Google Shape;60;gf4f7f2f55b_0_90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nd Cover Black">
  <p:cSld name="TITLE_AND_BODY_1_2_1">
    <p:bg>
      <p:bgPr>
        <a:solidFill>
          <a:srgbClr val="000000"/>
        </a:solidFill>
        <a:effectLst/>
      </p:bgPr>
    </p:bg>
    <p:spTree>
      <p:nvGrpSpPr>
        <p:cNvPr id="1" name="Shape 61"/>
        <p:cNvGrpSpPr/>
        <p:nvPr/>
      </p:nvGrpSpPr>
      <p:grpSpPr>
        <a:xfrm>
          <a:off x="0" y="0"/>
          <a:ext cx="0" cy="0"/>
          <a:chOff x="0" y="0"/>
          <a:chExt cx="0" cy="0"/>
        </a:xfrm>
      </p:grpSpPr>
      <p:sp>
        <p:nvSpPr>
          <p:cNvPr id="62" name="Google Shape;62;gf4f7f2f55b_0_90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5"/>
              </a:buClr>
              <a:buSzPts val="3700"/>
              <a:buNone/>
              <a:defRPr>
                <a:solidFill>
                  <a:schemeClr val="accent5"/>
                </a:solidFill>
              </a:defRPr>
            </a:lvl1pPr>
            <a:lvl2pPr lvl="1" algn="l">
              <a:lnSpc>
                <a:spcPct val="100000"/>
              </a:lnSpc>
              <a:spcBef>
                <a:spcPts val="0"/>
              </a:spcBef>
              <a:spcAft>
                <a:spcPts val="0"/>
              </a:spcAft>
              <a:buClr>
                <a:schemeClr val="accent5"/>
              </a:buClr>
              <a:buSzPts val="3700"/>
              <a:buNone/>
              <a:defRPr>
                <a:solidFill>
                  <a:schemeClr val="accent5"/>
                </a:solidFill>
              </a:defRPr>
            </a:lvl2pPr>
            <a:lvl3pPr lvl="2" algn="l">
              <a:lnSpc>
                <a:spcPct val="100000"/>
              </a:lnSpc>
              <a:spcBef>
                <a:spcPts val="0"/>
              </a:spcBef>
              <a:spcAft>
                <a:spcPts val="0"/>
              </a:spcAft>
              <a:buClr>
                <a:schemeClr val="accent5"/>
              </a:buClr>
              <a:buSzPts val="3700"/>
              <a:buNone/>
              <a:defRPr>
                <a:solidFill>
                  <a:schemeClr val="accent5"/>
                </a:solidFill>
              </a:defRPr>
            </a:lvl3pPr>
            <a:lvl4pPr lvl="3" algn="l">
              <a:lnSpc>
                <a:spcPct val="100000"/>
              </a:lnSpc>
              <a:spcBef>
                <a:spcPts val="0"/>
              </a:spcBef>
              <a:spcAft>
                <a:spcPts val="0"/>
              </a:spcAft>
              <a:buClr>
                <a:schemeClr val="accent5"/>
              </a:buClr>
              <a:buSzPts val="3700"/>
              <a:buNone/>
              <a:defRPr>
                <a:solidFill>
                  <a:schemeClr val="accent5"/>
                </a:solidFill>
              </a:defRPr>
            </a:lvl4pPr>
            <a:lvl5pPr lvl="4" algn="l">
              <a:lnSpc>
                <a:spcPct val="100000"/>
              </a:lnSpc>
              <a:spcBef>
                <a:spcPts val="0"/>
              </a:spcBef>
              <a:spcAft>
                <a:spcPts val="0"/>
              </a:spcAft>
              <a:buClr>
                <a:schemeClr val="accent5"/>
              </a:buClr>
              <a:buSzPts val="3700"/>
              <a:buNone/>
              <a:defRPr>
                <a:solidFill>
                  <a:schemeClr val="accent5"/>
                </a:solidFill>
              </a:defRPr>
            </a:lvl5pPr>
            <a:lvl6pPr lvl="5" algn="l">
              <a:lnSpc>
                <a:spcPct val="100000"/>
              </a:lnSpc>
              <a:spcBef>
                <a:spcPts val="0"/>
              </a:spcBef>
              <a:spcAft>
                <a:spcPts val="0"/>
              </a:spcAft>
              <a:buClr>
                <a:schemeClr val="accent5"/>
              </a:buClr>
              <a:buSzPts val="3700"/>
              <a:buNone/>
              <a:defRPr>
                <a:solidFill>
                  <a:schemeClr val="accent5"/>
                </a:solidFill>
              </a:defRPr>
            </a:lvl6pPr>
            <a:lvl7pPr lvl="6" algn="l">
              <a:lnSpc>
                <a:spcPct val="100000"/>
              </a:lnSpc>
              <a:spcBef>
                <a:spcPts val="0"/>
              </a:spcBef>
              <a:spcAft>
                <a:spcPts val="0"/>
              </a:spcAft>
              <a:buClr>
                <a:schemeClr val="accent5"/>
              </a:buClr>
              <a:buSzPts val="3700"/>
              <a:buNone/>
              <a:defRPr>
                <a:solidFill>
                  <a:schemeClr val="accent5"/>
                </a:solidFill>
              </a:defRPr>
            </a:lvl7pPr>
            <a:lvl8pPr lvl="7" algn="l">
              <a:lnSpc>
                <a:spcPct val="100000"/>
              </a:lnSpc>
              <a:spcBef>
                <a:spcPts val="0"/>
              </a:spcBef>
              <a:spcAft>
                <a:spcPts val="0"/>
              </a:spcAft>
              <a:buClr>
                <a:schemeClr val="accent5"/>
              </a:buClr>
              <a:buSzPts val="3700"/>
              <a:buNone/>
              <a:defRPr>
                <a:solidFill>
                  <a:schemeClr val="accent5"/>
                </a:solidFill>
              </a:defRPr>
            </a:lvl8pPr>
            <a:lvl9pPr lvl="8" algn="l">
              <a:lnSpc>
                <a:spcPct val="100000"/>
              </a:lnSpc>
              <a:spcBef>
                <a:spcPts val="0"/>
              </a:spcBef>
              <a:spcAft>
                <a:spcPts val="0"/>
              </a:spcAft>
              <a:buClr>
                <a:schemeClr val="accent5"/>
              </a:buClr>
              <a:buSzPts val="3700"/>
              <a:buNone/>
              <a:defRPr>
                <a:solidFill>
                  <a:schemeClr val="accent5"/>
                </a:solidFill>
              </a:defRPr>
            </a:lvl9pPr>
          </a:lstStyle>
          <a:p>
            <a:endParaRPr/>
          </a:p>
        </p:txBody>
      </p:sp>
      <p:sp>
        <p:nvSpPr>
          <p:cNvPr id="63" name="Google Shape;63;gf4f7f2f55b_0_90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accent5"/>
              </a:buClr>
              <a:buSzPts val="2400"/>
              <a:buChar char="●"/>
              <a:defRPr>
                <a:solidFill>
                  <a:schemeClr val="accent5"/>
                </a:solidFill>
              </a:defRPr>
            </a:lvl1pPr>
            <a:lvl2pPr marL="914400" lvl="1" indent="-349250" algn="l">
              <a:lnSpc>
                <a:spcPct val="115000"/>
              </a:lnSpc>
              <a:spcBef>
                <a:spcPts val="2100"/>
              </a:spcBef>
              <a:spcAft>
                <a:spcPts val="0"/>
              </a:spcAft>
              <a:buClr>
                <a:schemeClr val="accent5"/>
              </a:buClr>
              <a:buSzPts val="1900"/>
              <a:buChar char="○"/>
              <a:defRPr>
                <a:solidFill>
                  <a:schemeClr val="accent5"/>
                </a:solidFill>
              </a:defRPr>
            </a:lvl2pPr>
            <a:lvl3pPr marL="1371600" lvl="2" indent="-349250" algn="l">
              <a:lnSpc>
                <a:spcPct val="115000"/>
              </a:lnSpc>
              <a:spcBef>
                <a:spcPts val="2100"/>
              </a:spcBef>
              <a:spcAft>
                <a:spcPts val="0"/>
              </a:spcAft>
              <a:buClr>
                <a:schemeClr val="accent5"/>
              </a:buClr>
              <a:buSzPts val="1900"/>
              <a:buChar char="■"/>
              <a:defRPr>
                <a:solidFill>
                  <a:schemeClr val="accent5"/>
                </a:solidFill>
              </a:defRPr>
            </a:lvl3pPr>
            <a:lvl4pPr marL="1828800" lvl="3" indent="-349250" algn="l">
              <a:lnSpc>
                <a:spcPct val="115000"/>
              </a:lnSpc>
              <a:spcBef>
                <a:spcPts val="2100"/>
              </a:spcBef>
              <a:spcAft>
                <a:spcPts val="0"/>
              </a:spcAft>
              <a:buClr>
                <a:schemeClr val="accent5"/>
              </a:buClr>
              <a:buSzPts val="1900"/>
              <a:buChar char="●"/>
              <a:defRPr>
                <a:solidFill>
                  <a:schemeClr val="accent5"/>
                </a:solidFill>
              </a:defRPr>
            </a:lvl4pPr>
            <a:lvl5pPr marL="2286000" lvl="4" indent="-349250" algn="l">
              <a:lnSpc>
                <a:spcPct val="115000"/>
              </a:lnSpc>
              <a:spcBef>
                <a:spcPts val="2100"/>
              </a:spcBef>
              <a:spcAft>
                <a:spcPts val="0"/>
              </a:spcAft>
              <a:buClr>
                <a:schemeClr val="accent5"/>
              </a:buClr>
              <a:buSzPts val="1900"/>
              <a:buChar char="○"/>
              <a:defRPr>
                <a:solidFill>
                  <a:schemeClr val="accent5"/>
                </a:solidFill>
              </a:defRPr>
            </a:lvl5pPr>
            <a:lvl6pPr marL="2743200" lvl="5" indent="-349250" algn="l">
              <a:lnSpc>
                <a:spcPct val="115000"/>
              </a:lnSpc>
              <a:spcBef>
                <a:spcPts val="2100"/>
              </a:spcBef>
              <a:spcAft>
                <a:spcPts val="0"/>
              </a:spcAft>
              <a:buClr>
                <a:schemeClr val="accent5"/>
              </a:buClr>
              <a:buSzPts val="1900"/>
              <a:buChar char="■"/>
              <a:defRPr>
                <a:solidFill>
                  <a:schemeClr val="accent5"/>
                </a:solidFill>
              </a:defRPr>
            </a:lvl6pPr>
            <a:lvl7pPr marL="3200400" lvl="6" indent="-349250" algn="l">
              <a:lnSpc>
                <a:spcPct val="115000"/>
              </a:lnSpc>
              <a:spcBef>
                <a:spcPts val="2100"/>
              </a:spcBef>
              <a:spcAft>
                <a:spcPts val="0"/>
              </a:spcAft>
              <a:buClr>
                <a:schemeClr val="accent5"/>
              </a:buClr>
              <a:buSzPts val="1900"/>
              <a:buChar char="●"/>
              <a:defRPr>
                <a:solidFill>
                  <a:schemeClr val="accent5"/>
                </a:solidFill>
              </a:defRPr>
            </a:lvl7pPr>
            <a:lvl8pPr marL="3657600" lvl="7" indent="-349250" algn="l">
              <a:lnSpc>
                <a:spcPct val="115000"/>
              </a:lnSpc>
              <a:spcBef>
                <a:spcPts val="2100"/>
              </a:spcBef>
              <a:spcAft>
                <a:spcPts val="0"/>
              </a:spcAft>
              <a:buClr>
                <a:schemeClr val="accent5"/>
              </a:buClr>
              <a:buSzPts val="1900"/>
              <a:buChar char="○"/>
              <a:defRPr>
                <a:solidFill>
                  <a:schemeClr val="accent5"/>
                </a:solidFill>
              </a:defRPr>
            </a:lvl8pPr>
            <a:lvl9pPr marL="4114800" lvl="8" indent="-349250" algn="l">
              <a:lnSpc>
                <a:spcPct val="115000"/>
              </a:lnSpc>
              <a:spcBef>
                <a:spcPts val="2100"/>
              </a:spcBef>
              <a:spcAft>
                <a:spcPts val="2100"/>
              </a:spcAft>
              <a:buClr>
                <a:schemeClr val="accent5"/>
              </a:buClr>
              <a:buSzPts val="1900"/>
              <a:buChar char="■"/>
              <a:defRPr>
                <a:solidFill>
                  <a:schemeClr val="accent5"/>
                </a:solidFill>
              </a:defRPr>
            </a:lvl9pPr>
          </a:lstStyle>
          <a:p>
            <a:endParaRPr/>
          </a:p>
        </p:txBody>
      </p:sp>
      <p:sp>
        <p:nvSpPr>
          <p:cNvPr id="64" name="Google Shape;64;gf4f7f2f55b_0_906"/>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nd Cover White">
  <p:cSld name="TITLE_AND_BODY_1_1_2_1">
    <p:bg>
      <p:bgPr>
        <a:solidFill>
          <a:schemeClr val="lt1"/>
        </a:solidFill>
        <a:effectLst/>
      </p:bgPr>
    </p:bg>
    <p:spTree>
      <p:nvGrpSpPr>
        <p:cNvPr id="1" name="Shape 65"/>
        <p:cNvGrpSpPr/>
        <p:nvPr/>
      </p:nvGrpSpPr>
      <p:grpSpPr>
        <a:xfrm>
          <a:off x="0" y="0"/>
          <a:ext cx="0" cy="0"/>
          <a:chOff x="0" y="0"/>
          <a:chExt cx="0" cy="0"/>
        </a:xfrm>
      </p:grpSpPr>
      <p:sp>
        <p:nvSpPr>
          <p:cNvPr id="66" name="Google Shape;66;gf4f7f2f55b_0_91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6"/>
              </a:buClr>
              <a:buSzPts val="3700"/>
              <a:buNone/>
              <a:defRPr>
                <a:solidFill>
                  <a:schemeClr val="accent6"/>
                </a:solidFill>
              </a:defRPr>
            </a:lvl1pPr>
            <a:lvl2pPr lvl="1" algn="l">
              <a:lnSpc>
                <a:spcPct val="100000"/>
              </a:lnSpc>
              <a:spcBef>
                <a:spcPts val="0"/>
              </a:spcBef>
              <a:spcAft>
                <a:spcPts val="0"/>
              </a:spcAft>
              <a:buClr>
                <a:schemeClr val="accent6"/>
              </a:buClr>
              <a:buSzPts val="3700"/>
              <a:buNone/>
              <a:defRPr>
                <a:solidFill>
                  <a:schemeClr val="accent6"/>
                </a:solidFill>
              </a:defRPr>
            </a:lvl2pPr>
            <a:lvl3pPr lvl="2" algn="l">
              <a:lnSpc>
                <a:spcPct val="100000"/>
              </a:lnSpc>
              <a:spcBef>
                <a:spcPts val="0"/>
              </a:spcBef>
              <a:spcAft>
                <a:spcPts val="0"/>
              </a:spcAft>
              <a:buClr>
                <a:schemeClr val="accent6"/>
              </a:buClr>
              <a:buSzPts val="3700"/>
              <a:buNone/>
              <a:defRPr>
                <a:solidFill>
                  <a:schemeClr val="accent6"/>
                </a:solidFill>
              </a:defRPr>
            </a:lvl3pPr>
            <a:lvl4pPr lvl="3" algn="l">
              <a:lnSpc>
                <a:spcPct val="100000"/>
              </a:lnSpc>
              <a:spcBef>
                <a:spcPts val="0"/>
              </a:spcBef>
              <a:spcAft>
                <a:spcPts val="0"/>
              </a:spcAft>
              <a:buClr>
                <a:schemeClr val="accent6"/>
              </a:buClr>
              <a:buSzPts val="3700"/>
              <a:buNone/>
              <a:defRPr>
                <a:solidFill>
                  <a:schemeClr val="accent6"/>
                </a:solidFill>
              </a:defRPr>
            </a:lvl4pPr>
            <a:lvl5pPr lvl="4" algn="l">
              <a:lnSpc>
                <a:spcPct val="100000"/>
              </a:lnSpc>
              <a:spcBef>
                <a:spcPts val="0"/>
              </a:spcBef>
              <a:spcAft>
                <a:spcPts val="0"/>
              </a:spcAft>
              <a:buClr>
                <a:schemeClr val="accent6"/>
              </a:buClr>
              <a:buSzPts val="3700"/>
              <a:buNone/>
              <a:defRPr>
                <a:solidFill>
                  <a:schemeClr val="accent6"/>
                </a:solidFill>
              </a:defRPr>
            </a:lvl5pPr>
            <a:lvl6pPr lvl="5" algn="l">
              <a:lnSpc>
                <a:spcPct val="100000"/>
              </a:lnSpc>
              <a:spcBef>
                <a:spcPts val="0"/>
              </a:spcBef>
              <a:spcAft>
                <a:spcPts val="0"/>
              </a:spcAft>
              <a:buClr>
                <a:schemeClr val="accent6"/>
              </a:buClr>
              <a:buSzPts val="3700"/>
              <a:buNone/>
              <a:defRPr>
                <a:solidFill>
                  <a:schemeClr val="accent6"/>
                </a:solidFill>
              </a:defRPr>
            </a:lvl6pPr>
            <a:lvl7pPr lvl="6" algn="l">
              <a:lnSpc>
                <a:spcPct val="100000"/>
              </a:lnSpc>
              <a:spcBef>
                <a:spcPts val="0"/>
              </a:spcBef>
              <a:spcAft>
                <a:spcPts val="0"/>
              </a:spcAft>
              <a:buClr>
                <a:schemeClr val="accent6"/>
              </a:buClr>
              <a:buSzPts val="3700"/>
              <a:buNone/>
              <a:defRPr>
                <a:solidFill>
                  <a:schemeClr val="accent6"/>
                </a:solidFill>
              </a:defRPr>
            </a:lvl7pPr>
            <a:lvl8pPr lvl="7" algn="l">
              <a:lnSpc>
                <a:spcPct val="100000"/>
              </a:lnSpc>
              <a:spcBef>
                <a:spcPts val="0"/>
              </a:spcBef>
              <a:spcAft>
                <a:spcPts val="0"/>
              </a:spcAft>
              <a:buClr>
                <a:schemeClr val="accent6"/>
              </a:buClr>
              <a:buSzPts val="3700"/>
              <a:buNone/>
              <a:defRPr>
                <a:solidFill>
                  <a:schemeClr val="accent6"/>
                </a:solidFill>
              </a:defRPr>
            </a:lvl8pPr>
            <a:lvl9pPr lvl="8" algn="l">
              <a:lnSpc>
                <a:spcPct val="100000"/>
              </a:lnSpc>
              <a:spcBef>
                <a:spcPts val="0"/>
              </a:spcBef>
              <a:spcAft>
                <a:spcPts val="0"/>
              </a:spcAft>
              <a:buClr>
                <a:schemeClr val="accent6"/>
              </a:buClr>
              <a:buSzPts val="3700"/>
              <a:buNone/>
              <a:defRPr>
                <a:solidFill>
                  <a:schemeClr val="accent6"/>
                </a:solidFill>
              </a:defRPr>
            </a:lvl9pPr>
          </a:lstStyle>
          <a:p>
            <a:endParaRPr/>
          </a:p>
        </p:txBody>
      </p:sp>
      <p:sp>
        <p:nvSpPr>
          <p:cNvPr id="67" name="Google Shape;67;gf4f7f2f55b_0_91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accent6"/>
              </a:buClr>
              <a:buSzPts val="2400"/>
              <a:buChar char="●"/>
              <a:defRPr>
                <a:solidFill>
                  <a:schemeClr val="accent6"/>
                </a:solidFill>
              </a:defRPr>
            </a:lvl1pPr>
            <a:lvl2pPr marL="914400" lvl="1" indent="-349250" algn="l">
              <a:lnSpc>
                <a:spcPct val="115000"/>
              </a:lnSpc>
              <a:spcBef>
                <a:spcPts val="2100"/>
              </a:spcBef>
              <a:spcAft>
                <a:spcPts val="0"/>
              </a:spcAft>
              <a:buClr>
                <a:schemeClr val="accent6"/>
              </a:buClr>
              <a:buSzPts val="1900"/>
              <a:buChar char="○"/>
              <a:defRPr>
                <a:solidFill>
                  <a:schemeClr val="accent6"/>
                </a:solidFill>
              </a:defRPr>
            </a:lvl2pPr>
            <a:lvl3pPr marL="1371600" lvl="2" indent="-349250" algn="l">
              <a:lnSpc>
                <a:spcPct val="115000"/>
              </a:lnSpc>
              <a:spcBef>
                <a:spcPts val="2100"/>
              </a:spcBef>
              <a:spcAft>
                <a:spcPts val="0"/>
              </a:spcAft>
              <a:buClr>
                <a:schemeClr val="accent6"/>
              </a:buClr>
              <a:buSzPts val="1900"/>
              <a:buChar char="■"/>
              <a:defRPr>
                <a:solidFill>
                  <a:schemeClr val="accent6"/>
                </a:solidFill>
              </a:defRPr>
            </a:lvl3pPr>
            <a:lvl4pPr marL="1828800" lvl="3" indent="-349250" algn="l">
              <a:lnSpc>
                <a:spcPct val="115000"/>
              </a:lnSpc>
              <a:spcBef>
                <a:spcPts val="2100"/>
              </a:spcBef>
              <a:spcAft>
                <a:spcPts val="0"/>
              </a:spcAft>
              <a:buClr>
                <a:schemeClr val="accent6"/>
              </a:buClr>
              <a:buSzPts val="1900"/>
              <a:buChar char="●"/>
              <a:defRPr>
                <a:solidFill>
                  <a:schemeClr val="accent6"/>
                </a:solidFill>
              </a:defRPr>
            </a:lvl4pPr>
            <a:lvl5pPr marL="2286000" lvl="4" indent="-349250" algn="l">
              <a:lnSpc>
                <a:spcPct val="115000"/>
              </a:lnSpc>
              <a:spcBef>
                <a:spcPts val="2100"/>
              </a:spcBef>
              <a:spcAft>
                <a:spcPts val="0"/>
              </a:spcAft>
              <a:buClr>
                <a:schemeClr val="accent6"/>
              </a:buClr>
              <a:buSzPts val="1900"/>
              <a:buChar char="○"/>
              <a:defRPr>
                <a:solidFill>
                  <a:schemeClr val="accent6"/>
                </a:solidFill>
              </a:defRPr>
            </a:lvl5pPr>
            <a:lvl6pPr marL="2743200" lvl="5" indent="-349250" algn="l">
              <a:lnSpc>
                <a:spcPct val="115000"/>
              </a:lnSpc>
              <a:spcBef>
                <a:spcPts val="2100"/>
              </a:spcBef>
              <a:spcAft>
                <a:spcPts val="0"/>
              </a:spcAft>
              <a:buClr>
                <a:schemeClr val="accent6"/>
              </a:buClr>
              <a:buSzPts val="1900"/>
              <a:buChar char="■"/>
              <a:defRPr>
                <a:solidFill>
                  <a:schemeClr val="accent6"/>
                </a:solidFill>
              </a:defRPr>
            </a:lvl6pPr>
            <a:lvl7pPr marL="3200400" lvl="6" indent="-349250" algn="l">
              <a:lnSpc>
                <a:spcPct val="115000"/>
              </a:lnSpc>
              <a:spcBef>
                <a:spcPts val="2100"/>
              </a:spcBef>
              <a:spcAft>
                <a:spcPts val="0"/>
              </a:spcAft>
              <a:buClr>
                <a:schemeClr val="accent6"/>
              </a:buClr>
              <a:buSzPts val="1900"/>
              <a:buChar char="●"/>
              <a:defRPr>
                <a:solidFill>
                  <a:schemeClr val="accent6"/>
                </a:solidFill>
              </a:defRPr>
            </a:lvl7pPr>
            <a:lvl8pPr marL="3657600" lvl="7" indent="-349250" algn="l">
              <a:lnSpc>
                <a:spcPct val="115000"/>
              </a:lnSpc>
              <a:spcBef>
                <a:spcPts val="2100"/>
              </a:spcBef>
              <a:spcAft>
                <a:spcPts val="0"/>
              </a:spcAft>
              <a:buClr>
                <a:schemeClr val="accent6"/>
              </a:buClr>
              <a:buSzPts val="1900"/>
              <a:buChar char="○"/>
              <a:defRPr>
                <a:solidFill>
                  <a:schemeClr val="accent6"/>
                </a:solidFill>
              </a:defRPr>
            </a:lvl8pPr>
            <a:lvl9pPr marL="4114800" lvl="8" indent="-349250" algn="l">
              <a:lnSpc>
                <a:spcPct val="115000"/>
              </a:lnSpc>
              <a:spcBef>
                <a:spcPts val="2100"/>
              </a:spcBef>
              <a:spcAft>
                <a:spcPts val="2100"/>
              </a:spcAft>
              <a:buClr>
                <a:schemeClr val="accent6"/>
              </a:buClr>
              <a:buSzPts val="1900"/>
              <a:buChar char="■"/>
              <a:defRPr>
                <a:solidFill>
                  <a:schemeClr val="accent6"/>
                </a:solidFill>
              </a:defRPr>
            </a:lvl9pPr>
          </a:lstStyle>
          <a:p>
            <a:endParaRPr/>
          </a:p>
        </p:txBody>
      </p:sp>
      <p:sp>
        <p:nvSpPr>
          <p:cNvPr id="68" name="Google Shape;68;gf4f7f2f55b_0_910"/>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nd Cover Light">
  <p:cSld name="TITLE_AND_BODY_1_1_1_1_1">
    <p:bg>
      <p:bgPr>
        <a:solidFill>
          <a:schemeClr val="accent5"/>
        </a:solidFill>
        <a:effectLst/>
      </p:bgPr>
    </p:bg>
    <p:spTree>
      <p:nvGrpSpPr>
        <p:cNvPr id="1" name="Shape 69"/>
        <p:cNvGrpSpPr/>
        <p:nvPr/>
      </p:nvGrpSpPr>
      <p:grpSpPr>
        <a:xfrm>
          <a:off x="0" y="0"/>
          <a:ext cx="0" cy="0"/>
          <a:chOff x="0" y="0"/>
          <a:chExt cx="0" cy="0"/>
        </a:xfrm>
      </p:grpSpPr>
      <p:sp>
        <p:nvSpPr>
          <p:cNvPr id="70" name="Google Shape;70;gf4f7f2f55b_0_9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6"/>
              </a:buClr>
              <a:buSzPts val="3700"/>
              <a:buNone/>
              <a:defRPr>
                <a:solidFill>
                  <a:schemeClr val="accent6"/>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1" name="Google Shape;71;gf4f7f2f55b_0_91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rgbClr val="000000"/>
              </a:buClr>
              <a:buSzPts val="2400"/>
              <a:buChar char="●"/>
              <a:defRPr>
                <a:solidFill>
                  <a:srgbClr val="000000"/>
                </a:solidFill>
              </a:defRPr>
            </a:lvl1pPr>
            <a:lvl2pPr marL="914400" lvl="1" indent="-349250" algn="l">
              <a:lnSpc>
                <a:spcPct val="115000"/>
              </a:lnSpc>
              <a:spcBef>
                <a:spcPts val="2100"/>
              </a:spcBef>
              <a:spcAft>
                <a:spcPts val="0"/>
              </a:spcAft>
              <a:buClr>
                <a:srgbClr val="000000"/>
              </a:buClr>
              <a:buSzPts val="1900"/>
              <a:buChar char="○"/>
              <a:defRPr>
                <a:solidFill>
                  <a:srgbClr val="000000"/>
                </a:solidFill>
              </a:defRPr>
            </a:lvl2pPr>
            <a:lvl3pPr marL="1371600" lvl="2" indent="-349250" algn="l">
              <a:lnSpc>
                <a:spcPct val="115000"/>
              </a:lnSpc>
              <a:spcBef>
                <a:spcPts val="2100"/>
              </a:spcBef>
              <a:spcAft>
                <a:spcPts val="0"/>
              </a:spcAft>
              <a:buClr>
                <a:srgbClr val="000000"/>
              </a:buClr>
              <a:buSzPts val="1900"/>
              <a:buChar char="■"/>
              <a:defRPr>
                <a:solidFill>
                  <a:srgbClr val="000000"/>
                </a:solidFill>
              </a:defRPr>
            </a:lvl3pPr>
            <a:lvl4pPr marL="1828800" lvl="3" indent="-349250" algn="l">
              <a:lnSpc>
                <a:spcPct val="115000"/>
              </a:lnSpc>
              <a:spcBef>
                <a:spcPts val="2100"/>
              </a:spcBef>
              <a:spcAft>
                <a:spcPts val="0"/>
              </a:spcAft>
              <a:buClr>
                <a:srgbClr val="000000"/>
              </a:buClr>
              <a:buSzPts val="1900"/>
              <a:buChar char="●"/>
              <a:defRPr>
                <a:solidFill>
                  <a:srgbClr val="000000"/>
                </a:solidFill>
              </a:defRPr>
            </a:lvl4pPr>
            <a:lvl5pPr marL="2286000" lvl="4" indent="-349250" algn="l">
              <a:lnSpc>
                <a:spcPct val="115000"/>
              </a:lnSpc>
              <a:spcBef>
                <a:spcPts val="2100"/>
              </a:spcBef>
              <a:spcAft>
                <a:spcPts val="0"/>
              </a:spcAft>
              <a:buClr>
                <a:srgbClr val="000000"/>
              </a:buClr>
              <a:buSzPts val="1900"/>
              <a:buChar char="○"/>
              <a:defRPr>
                <a:solidFill>
                  <a:srgbClr val="000000"/>
                </a:solidFill>
              </a:defRPr>
            </a:lvl5pPr>
            <a:lvl6pPr marL="2743200" lvl="5" indent="-349250" algn="l">
              <a:lnSpc>
                <a:spcPct val="115000"/>
              </a:lnSpc>
              <a:spcBef>
                <a:spcPts val="2100"/>
              </a:spcBef>
              <a:spcAft>
                <a:spcPts val="0"/>
              </a:spcAft>
              <a:buClr>
                <a:srgbClr val="000000"/>
              </a:buClr>
              <a:buSzPts val="1900"/>
              <a:buChar char="■"/>
              <a:defRPr>
                <a:solidFill>
                  <a:srgbClr val="000000"/>
                </a:solidFill>
              </a:defRPr>
            </a:lvl6pPr>
            <a:lvl7pPr marL="3200400" lvl="6" indent="-349250" algn="l">
              <a:lnSpc>
                <a:spcPct val="115000"/>
              </a:lnSpc>
              <a:spcBef>
                <a:spcPts val="2100"/>
              </a:spcBef>
              <a:spcAft>
                <a:spcPts val="0"/>
              </a:spcAft>
              <a:buClr>
                <a:srgbClr val="000000"/>
              </a:buClr>
              <a:buSzPts val="1900"/>
              <a:buChar char="●"/>
              <a:defRPr>
                <a:solidFill>
                  <a:srgbClr val="000000"/>
                </a:solidFill>
              </a:defRPr>
            </a:lvl7pPr>
            <a:lvl8pPr marL="3657600" lvl="7" indent="-349250" algn="l">
              <a:lnSpc>
                <a:spcPct val="115000"/>
              </a:lnSpc>
              <a:spcBef>
                <a:spcPts val="2100"/>
              </a:spcBef>
              <a:spcAft>
                <a:spcPts val="0"/>
              </a:spcAft>
              <a:buClr>
                <a:srgbClr val="000000"/>
              </a:buClr>
              <a:buSzPts val="1900"/>
              <a:buChar char="○"/>
              <a:defRPr>
                <a:solidFill>
                  <a:srgbClr val="000000"/>
                </a:solidFill>
              </a:defRPr>
            </a:lvl8pPr>
            <a:lvl9pPr marL="4114800" lvl="8" indent="-349250" algn="l">
              <a:lnSpc>
                <a:spcPct val="115000"/>
              </a:lnSpc>
              <a:spcBef>
                <a:spcPts val="2100"/>
              </a:spcBef>
              <a:spcAft>
                <a:spcPts val="2100"/>
              </a:spcAft>
              <a:buClr>
                <a:srgbClr val="000000"/>
              </a:buClr>
              <a:buSzPts val="1900"/>
              <a:buChar char="■"/>
              <a:defRPr>
                <a:solidFill>
                  <a:srgbClr val="000000"/>
                </a:solidFill>
              </a:defRPr>
            </a:lvl9pPr>
          </a:lstStyle>
          <a:p>
            <a:endParaRPr/>
          </a:p>
        </p:txBody>
      </p:sp>
      <p:sp>
        <p:nvSpPr>
          <p:cNvPr id="72" name="Google Shape;72;gf4f7f2f55b_0_914"/>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ees Dark">
  <p:cSld name="TITLE_AND_BODY_2_1_1">
    <p:bg>
      <p:bgPr>
        <a:solidFill>
          <a:schemeClr val="accent4"/>
        </a:solidFill>
        <a:effectLst/>
      </p:bgPr>
    </p:bg>
    <p:spTree>
      <p:nvGrpSpPr>
        <p:cNvPr id="1" name="Shape 73"/>
        <p:cNvGrpSpPr/>
        <p:nvPr/>
      </p:nvGrpSpPr>
      <p:grpSpPr>
        <a:xfrm>
          <a:off x="0" y="0"/>
          <a:ext cx="0" cy="0"/>
          <a:chOff x="0" y="0"/>
          <a:chExt cx="0" cy="0"/>
        </a:xfrm>
      </p:grpSpPr>
      <p:sp>
        <p:nvSpPr>
          <p:cNvPr id="74" name="Google Shape;74;gf4f7f2f55b_0_91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5" name="Google Shape;75;gf4f7f2f55b_0_91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rees Black">
  <p:cSld name="TITLE_AND_BODY_1_2_1_1">
    <p:bg>
      <p:bgPr>
        <a:solidFill>
          <a:srgbClr val="000000"/>
        </a:solidFill>
        <a:effectLst/>
      </p:bgPr>
    </p:bg>
    <p:spTree>
      <p:nvGrpSpPr>
        <p:cNvPr id="1" name="Shape 76"/>
        <p:cNvGrpSpPr/>
        <p:nvPr/>
      </p:nvGrpSpPr>
      <p:grpSpPr>
        <a:xfrm>
          <a:off x="0" y="0"/>
          <a:ext cx="0" cy="0"/>
          <a:chOff x="0" y="0"/>
          <a:chExt cx="0" cy="0"/>
        </a:xfrm>
      </p:grpSpPr>
      <p:sp>
        <p:nvSpPr>
          <p:cNvPr id="77" name="Google Shape;77;gf4f7f2f55b_0_9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78" name="Google Shape;78;gf4f7f2f55b_0_92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accent3"/>
              </a:buClr>
              <a:buSzPts val="2400"/>
              <a:buChar char="●"/>
              <a:defRPr>
                <a:solidFill>
                  <a:schemeClr val="accent3"/>
                </a:solidFill>
              </a:defRPr>
            </a:lvl1pPr>
            <a:lvl2pPr marL="914400" lvl="1" indent="-349250" algn="l">
              <a:lnSpc>
                <a:spcPct val="115000"/>
              </a:lnSpc>
              <a:spcBef>
                <a:spcPts val="2100"/>
              </a:spcBef>
              <a:spcAft>
                <a:spcPts val="0"/>
              </a:spcAft>
              <a:buClr>
                <a:schemeClr val="accent3"/>
              </a:buClr>
              <a:buSzPts val="1900"/>
              <a:buChar char="○"/>
              <a:defRPr>
                <a:solidFill>
                  <a:schemeClr val="accent3"/>
                </a:solidFill>
              </a:defRPr>
            </a:lvl2pPr>
            <a:lvl3pPr marL="1371600" lvl="2" indent="-349250" algn="l">
              <a:lnSpc>
                <a:spcPct val="115000"/>
              </a:lnSpc>
              <a:spcBef>
                <a:spcPts val="2100"/>
              </a:spcBef>
              <a:spcAft>
                <a:spcPts val="0"/>
              </a:spcAft>
              <a:buClr>
                <a:schemeClr val="accent3"/>
              </a:buClr>
              <a:buSzPts val="1900"/>
              <a:buChar char="■"/>
              <a:defRPr>
                <a:solidFill>
                  <a:schemeClr val="accent3"/>
                </a:solidFill>
              </a:defRPr>
            </a:lvl3pPr>
            <a:lvl4pPr marL="1828800" lvl="3" indent="-349250" algn="l">
              <a:lnSpc>
                <a:spcPct val="115000"/>
              </a:lnSpc>
              <a:spcBef>
                <a:spcPts val="2100"/>
              </a:spcBef>
              <a:spcAft>
                <a:spcPts val="0"/>
              </a:spcAft>
              <a:buClr>
                <a:schemeClr val="accent3"/>
              </a:buClr>
              <a:buSzPts val="1900"/>
              <a:buChar char="●"/>
              <a:defRPr>
                <a:solidFill>
                  <a:schemeClr val="accent3"/>
                </a:solidFill>
              </a:defRPr>
            </a:lvl4pPr>
            <a:lvl5pPr marL="2286000" lvl="4" indent="-349250" algn="l">
              <a:lnSpc>
                <a:spcPct val="115000"/>
              </a:lnSpc>
              <a:spcBef>
                <a:spcPts val="2100"/>
              </a:spcBef>
              <a:spcAft>
                <a:spcPts val="0"/>
              </a:spcAft>
              <a:buClr>
                <a:schemeClr val="accent3"/>
              </a:buClr>
              <a:buSzPts val="1900"/>
              <a:buChar char="○"/>
              <a:defRPr>
                <a:solidFill>
                  <a:schemeClr val="accent3"/>
                </a:solidFill>
              </a:defRPr>
            </a:lvl5pPr>
            <a:lvl6pPr marL="2743200" lvl="5" indent="-349250" algn="l">
              <a:lnSpc>
                <a:spcPct val="115000"/>
              </a:lnSpc>
              <a:spcBef>
                <a:spcPts val="2100"/>
              </a:spcBef>
              <a:spcAft>
                <a:spcPts val="0"/>
              </a:spcAft>
              <a:buClr>
                <a:schemeClr val="accent3"/>
              </a:buClr>
              <a:buSzPts val="1900"/>
              <a:buChar char="■"/>
              <a:defRPr>
                <a:solidFill>
                  <a:schemeClr val="accent3"/>
                </a:solidFill>
              </a:defRPr>
            </a:lvl6pPr>
            <a:lvl7pPr marL="3200400" lvl="6" indent="-349250" algn="l">
              <a:lnSpc>
                <a:spcPct val="115000"/>
              </a:lnSpc>
              <a:spcBef>
                <a:spcPts val="2100"/>
              </a:spcBef>
              <a:spcAft>
                <a:spcPts val="0"/>
              </a:spcAft>
              <a:buClr>
                <a:schemeClr val="accent3"/>
              </a:buClr>
              <a:buSzPts val="1900"/>
              <a:buChar char="●"/>
              <a:defRPr>
                <a:solidFill>
                  <a:schemeClr val="accent3"/>
                </a:solidFill>
              </a:defRPr>
            </a:lvl7pPr>
            <a:lvl8pPr marL="3657600" lvl="7" indent="-349250" algn="l">
              <a:lnSpc>
                <a:spcPct val="115000"/>
              </a:lnSpc>
              <a:spcBef>
                <a:spcPts val="2100"/>
              </a:spcBef>
              <a:spcAft>
                <a:spcPts val="0"/>
              </a:spcAft>
              <a:buClr>
                <a:schemeClr val="accent3"/>
              </a:buClr>
              <a:buSzPts val="1900"/>
              <a:buChar char="○"/>
              <a:defRPr>
                <a:solidFill>
                  <a:schemeClr val="accent3"/>
                </a:solidFill>
              </a:defRPr>
            </a:lvl8pPr>
            <a:lvl9pPr marL="4114800" lvl="8" indent="-349250" algn="l">
              <a:lnSpc>
                <a:spcPct val="115000"/>
              </a:lnSpc>
              <a:spcBef>
                <a:spcPts val="2100"/>
              </a:spcBef>
              <a:spcAft>
                <a:spcPts val="2100"/>
              </a:spcAft>
              <a:buClr>
                <a:schemeClr val="accent3"/>
              </a:buClr>
              <a:buSzPts val="1900"/>
              <a:buChar char="■"/>
              <a:defRPr>
                <a:solidFill>
                  <a:schemeClr val="accent3"/>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rees White">
  <p:cSld name="TITLE_AND_BODY_1_1_2_1_1">
    <p:bg>
      <p:bgPr>
        <a:solidFill>
          <a:schemeClr val="lt1"/>
        </a:solidFill>
        <a:effectLst/>
      </p:bgPr>
    </p:bg>
    <p:spTree>
      <p:nvGrpSpPr>
        <p:cNvPr id="1" name="Shape 79"/>
        <p:cNvGrpSpPr/>
        <p:nvPr/>
      </p:nvGrpSpPr>
      <p:grpSpPr>
        <a:xfrm>
          <a:off x="0" y="0"/>
          <a:ext cx="0" cy="0"/>
          <a:chOff x="0" y="0"/>
          <a:chExt cx="0" cy="0"/>
        </a:xfrm>
      </p:grpSpPr>
      <p:sp>
        <p:nvSpPr>
          <p:cNvPr id="80" name="Google Shape;80;gf4f7f2f55b_0_92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4"/>
              </a:buClr>
              <a:buSzPts val="3700"/>
              <a:buNone/>
              <a:defRPr>
                <a:solidFill>
                  <a:schemeClr val="accent4"/>
                </a:solidFill>
              </a:defRPr>
            </a:lvl1pPr>
            <a:lvl2pPr lvl="1" algn="l">
              <a:lnSpc>
                <a:spcPct val="100000"/>
              </a:lnSpc>
              <a:spcBef>
                <a:spcPts val="0"/>
              </a:spcBef>
              <a:spcAft>
                <a:spcPts val="0"/>
              </a:spcAft>
              <a:buClr>
                <a:schemeClr val="accent4"/>
              </a:buClr>
              <a:buSzPts val="3700"/>
              <a:buNone/>
              <a:defRPr>
                <a:solidFill>
                  <a:schemeClr val="accent4"/>
                </a:solidFill>
              </a:defRPr>
            </a:lvl2pPr>
            <a:lvl3pPr lvl="2" algn="l">
              <a:lnSpc>
                <a:spcPct val="100000"/>
              </a:lnSpc>
              <a:spcBef>
                <a:spcPts val="0"/>
              </a:spcBef>
              <a:spcAft>
                <a:spcPts val="0"/>
              </a:spcAft>
              <a:buClr>
                <a:schemeClr val="accent4"/>
              </a:buClr>
              <a:buSzPts val="3700"/>
              <a:buNone/>
              <a:defRPr>
                <a:solidFill>
                  <a:schemeClr val="accent4"/>
                </a:solidFill>
              </a:defRPr>
            </a:lvl3pPr>
            <a:lvl4pPr lvl="3" algn="l">
              <a:lnSpc>
                <a:spcPct val="100000"/>
              </a:lnSpc>
              <a:spcBef>
                <a:spcPts val="0"/>
              </a:spcBef>
              <a:spcAft>
                <a:spcPts val="0"/>
              </a:spcAft>
              <a:buClr>
                <a:schemeClr val="accent4"/>
              </a:buClr>
              <a:buSzPts val="3700"/>
              <a:buNone/>
              <a:defRPr>
                <a:solidFill>
                  <a:schemeClr val="accent4"/>
                </a:solidFill>
              </a:defRPr>
            </a:lvl4pPr>
            <a:lvl5pPr lvl="4" algn="l">
              <a:lnSpc>
                <a:spcPct val="100000"/>
              </a:lnSpc>
              <a:spcBef>
                <a:spcPts val="0"/>
              </a:spcBef>
              <a:spcAft>
                <a:spcPts val="0"/>
              </a:spcAft>
              <a:buClr>
                <a:schemeClr val="accent4"/>
              </a:buClr>
              <a:buSzPts val="3700"/>
              <a:buNone/>
              <a:defRPr>
                <a:solidFill>
                  <a:schemeClr val="accent4"/>
                </a:solidFill>
              </a:defRPr>
            </a:lvl5pPr>
            <a:lvl6pPr lvl="5" algn="l">
              <a:lnSpc>
                <a:spcPct val="100000"/>
              </a:lnSpc>
              <a:spcBef>
                <a:spcPts val="0"/>
              </a:spcBef>
              <a:spcAft>
                <a:spcPts val="0"/>
              </a:spcAft>
              <a:buClr>
                <a:schemeClr val="accent4"/>
              </a:buClr>
              <a:buSzPts val="3700"/>
              <a:buNone/>
              <a:defRPr>
                <a:solidFill>
                  <a:schemeClr val="accent4"/>
                </a:solidFill>
              </a:defRPr>
            </a:lvl6pPr>
            <a:lvl7pPr lvl="6" algn="l">
              <a:lnSpc>
                <a:spcPct val="100000"/>
              </a:lnSpc>
              <a:spcBef>
                <a:spcPts val="0"/>
              </a:spcBef>
              <a:spcAft>
                <a:spcPts val="0"/>
              </a:spcAft>
              <a:buClr>
                <a:schemeClr val="accent4"/>
              </a:buClr>
              <a:buSzPts val="3700"/>
              <a:buNone/>
              <a:defRPr>
                <a:solidFill>
                  <a:schemeClr val="accent4"/>
                </a:solidFill>
              </a:defRPr>
            </a:lvl7pPr>
            <a:lvl8pPr lvl="7" algn="l">
              <a:lnSpc>
                <a:spcPct val="100000"/>
              </a:lnSpc>
              <a:spcBef>
                <a:spcPts val="0"/>
              </a:spcBef>
              <a:spcAft>
                <a:spcPts val="0"/>
              </a:spcAft>
              <a:buClr>
                <a:schemeClr val="accent4"/>
              </a:buClr>
              <a:buSzPts val="3700"/>
              <a:buNone/>
              <a:defRPr>
                <a:solidFill>
                  <a:schemeClr val="accent4"/>
                </a:solidFill>
              </a:defRPr>
            </a:lvl8pPr>
            <a:lvl9pPr lvl="8" algn="l">
              <a:lnSpc>
                <a:spcPct val="100000"/>
              </a:lnSpc>
              <a:spcBef>
                <a:spcPts val="0"/>
              </a:spcBef>
              <a:spcAft>
                <a:spcPts val="0"/>
              </a:spcAft>
              <a:buClr>
                <a:schemeClr val="accent4"/>
              </a:buClr>
              <a:buSzPts val="3700"/>
              <a:buNone/>
              <a:defRPr>
                <a:solidFill>
                  <a:schemeClr val="accent4"/>
                </a:solidFill>
              </a:defRPr>
            </a:lvl9pPr>
          </a:lstStyle>
          <a:p>
            <a:endParaRPr/>
          </a:p>
        </p:txBody>
      </p:sp>
      <p:sp>
        <p:nvSpPr>
          <p:cNvPr id="81" name="Google Shape;81;gf4f7f2f55b_0_92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accent4"/>
              </a:buClr>
              <a:buSzPts val="2400"/>
              <a:buChar char="●"/>
              <a:defRPr>
                <a:solidFill>
                  <a:schemeClr val="accent4"/>
                </a:solidFill>
              </a:defRPr>
            </a:lvl1pPr>
            <a:lvl2pPr marL="914400" lvl="1" indent="-349250" algn="l">
              <a:lnSpc>
                <a:spcPct val="115000"/>
              </a:lnSpc>
              <a:spcBef>
                <a:spcPts val="2100"/>
              </a:spcBef>
              <a:spcAft>
                <a:spcPts val="0"/>
              </a:spcAft>
              <a:buClr>
                <a:schemeClr val="accent4"/>
              </a:buClr>
              <a:buSzPts val="1900"/>
              <a:buChar char="○"/>
              <a:defRPr>
                <a:solidFill>
                  <a:schemeClr val="accent4"/>
                </a:solidFill>
              </a:defRPr>
            </a:lvl2pPr>
            <a:lvl3pPr marL="1371600" lvl="2" indent="-349250" algn="l">
              <a:lnSpc>
                <a:spcPct val="115000"/>
              </a:lnSpc>
              <a:spcBef>
                <a:spcPts val="2100"/>
              </a:spcBef>
              <a:spcAft>
                <a:spcPts val="0"/>
              </a:spcAft>
              <a:buClr>
                <a:schemeClr val="accent4"/>
              </a:buClr>
              <a:buSzPts val="1900"/>
              <a:buChar char="■"/>
              <a:defRPr>
                <a:solidFill>
                  <a:schemeClr val="accent4"/>
                </a:solidFill>
              </a:defRPr>
            </a:lvl3pPr>
            <a:lvl4pPr marL="1828800" lvl="3" indent="-349250" algn="l">
              <a:lnSpc>
                <a:spcPct val="115000"/>
              </a:lnSpc>
              <a:spcBef>
                <a:spcPts val="2100"/>
              </a:spcBef>
              <a:spcAft>
                <a:spcPts val="0"/>
              </a:spcAft>
              <a:buClr>
                <a:schemeClr val="accent4"/>
              </a:buClr>
              <a:buSzPts val="1900"/>
              <a:buChar char="●"/>
              <a:defRPr>
                <a:solidFill>
                  <a:schemeClr val="accent4"/>
                </a:solidFill>
              </a:defRPr>
            </a:lvl4pPr>
            <a:lvl5pPr marL="2286000" lvl="4" indent="-349250" algn="l">
              <a:lnSpc>
                <a:spcPct val="115000"/>
              </a:lnSpc>
              <a:spcBef>
                <a:spcPts val="2100"/>
              </a:spcBef>
              <a:spcAft>
                <a:spcPts val="0"/>
              </a:spcAft>
              <a:buClr>
                <a:schemeClr val="accent4"/>
              </a:buClr>
              <a:buSzPts val="1900"/>
              <a:buChar char="○"/>
              <a:defRPr>
                <a:solidFill>
                  <a:schemeClr val="accent4"/>
                </a:solidFill>
              </a:defRPr>
            </a:lvl5pPr>
            <a:lvl6pPr marL="2743200" lvl="5" indent="-349250" algn="l">
              <a:lnSpc>
                <a:spcPct val="115000"/>
              </a:lnSpc>
              <a:spcBef>
                <a:spcPts val="2100"/>
              </a:spcBef>
              <a:spcAft>
                <a:spcPts val="0"/>
              </a:spcAft>
              <a:buClr>
                <a:schemeClr val="accent4"/>
              </a:buClr>
              <a:buSzPts val="1900"/>
              <a:buChar char="■"/>
              <a:defRPr>
                <a:solidFill>
                  <a:schemeClr val="accent4"/>
                </a:solidFill>
              </a:defRPr>
            </a:lvl6pPr>
            <a:lvl7pPr marL="3200400" lvl="6" indent="-349250" algn="l">
              <a:lnSpc>
                <a:spcPct val="115000"/>
              </a:lnSpc>
              <a:spcBef>
                <a:spcPts val="2100"/>
              </a:spcBef>
              <a:spcAft>
                <a:spcPts val="0"/>
              </a:spcAft>
              <a:buClr>
                <a:schemeClr val="accent4"/>
              </a:buClr>
              <a:buSzPts val="1900"/>
              <a:buChar char="●"/>
              <a:defRPr>
                <a:solidFill>
                  <a:schemeClr val="accent4"/>
                </a:solidFill>
              </a:defRPr>
            </a:lvl7pPr>
            <a:lvl8pPr marL="3657600" lvl="7" indent="-349250" algn="l">
              <a:lnSpc>
                <a:spcPct val="115000"/>
              </a:lnSpc>
              <a:spcBef>
                <a:spcPts val="2100"/>
              </a:spcBef>
              <a:spcAft>
                <a:spcPts val="0"/>
              </a:spcAft>
              <a:buClr>
                <a:schemeClr val="accent4"/>
              </a:buClr>
              <a:buSzPts val="1900"/>
              <a:buChar char="○"/>
              <a:defRPr>
                <a:solidFill>
                  <a:schemeClr val="accent4"/>
                </a:solidFill>
              </a:defRPr>
            </a:lvl8pPr>
            <a:lvl9pPr marL="4114800" lvl="8" indent="-349250" algn="l">
              <a:lnSpc>
                <a:spcPct val="115000"/>
              </a:lnSpc>
              <a:spcBef>
                <a:spcPts val="2100"/>
              </a:spcBef>
              <a:spcAft>
                <a:spcPts val="2100"/>
              </a:spcAft>
              <a:buClr>
                <a:schemeClr val="accent4"/>
              </a:buClr>
              <a:buSzPts val="1900"/>
              <a:buChar char="■"/>
              <a:defRPr>
                <a:solidFill>
                  <a:schemeClr val="accent4"/>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uds Dark" type="tx">
  <p:cSld name="TITLE_AND_BODY">
    <p:bg>
      <p:bgPr>
        <a:solidFill>
          <a:schemeClr val="accent2"/>
        </a:solidFill>
        <a:effectLst/>
      </p:bgPr>
    </p:bg>
    <p:spTree>
      <p:nvGrpSpPr>
        <p:cNvPr id="1" name="Shape 13"/>
        <p:cNvGrpSpPr/>
        <p:nvPr/>
      </p:nvGrpSpPr>
      <p:grpSpPr>
        <a:xfrm>
          <a:off x="0" y="0"/>
          <a:ext cx="0" cy="0"/>
          <a:chOff x="0" y="0"/>
          <a:chExt cx="0" cy="0"/>
        </a:xfrm>
      </p:grpSpPr>
      <p:sp>
        <p:nvSpPr>
          <p:cNvPr id="14" name="Google Shape;14;gf4f7f2f55b_0_86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f4f7f2f55b_0_86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rees Light">
  <p:cSld name="TITLE_AND_BODY_1_1_2_1_1_2">
    <p:bg>
      <p:bgPr>
        <a:solidFill>
          <a:schemeClr val="accent3"/>
        </a:solidFill>
        <a:effectLst/>
      </p:bgPr>
    </p:bg>
    <p:spTree>
      <p:nvGrpSpPr>
        <p:cNvPr id="1" name="Shape 82"/>
        <p:cNvGrpSpPr/>
        <p:nvPr/>
      </p:nvGrpSpPr>
      <p:grpSpPr>
        <a:xfrm>
          <a:off x="0" y="0"/>
          <a:ext cx="0" cy="0"/>
          <a:chOff x="0" y="0"/>
          <a:chExt cx="0" cy="0"/>
        </a:xfrm>
      </p:grpSpPr>
      <p:sp>
        <p:nvSpPr>
          <p:cNvPr id="83" name="Google Shape;83;gf4f7f2f55b_0_9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4"/>
              </a:buClr>
              <a:buSzPts val="3700"/>
              <a:buNone/>
              <a:defRPr>
                <a:solidFill>
                  <a:schemeClr val="accent4"/>
                </a:solidFill>
              </a:defRPr>
            </a:lvl1pPr>
            <a:lvl2pPr lvl="1" algn="l">
              <a:lnSpc>
                <a:spcPct val="100000"/>
              </a:lnSpc>
              <a:spcBef>
                <a:spcPts val="0"/>
              </a:spcBef>
              <a:spcAft>
                <a:spcPts val="0"/>
              </a:spcAft>
              <a:buClr>
                <a:schemeClr val="accent4"/>
              </a:buClr>
              <a:buSzPts val="3700"/>
              <a:buNone/>
              <a:defRPr>
                <a:solidFill>
                  <a:schemeClr val="accent4"/>
                </a:solidFill>
              </a:defRPr>
            </a:lvl2pPr>
            <a:lvl3pPr lvl="2" algn="l">
              <a:lnSpc>
                <a:spcPct val="100000"/>
              </a:lnSpc>
              <a:spcBef>
                <a:spcPts val="0"/>
              </a:spcBef>
              <a:spcAft>
                <a:spcPts val="0"/>
              </a:spcAft>
              <a:buClr>
                <a:schemeClr val="accent4"/>
              </a:buClr>
              <a:buSzPts val="3700"/>
              <a:buNone/>
              <a:defRPr>
                <a:solidFill>
                  <a:schemeClr val="accent4"/>
                </a:solidFill>
              </a:defRPr>
            </a:lvl3pPr>
            <a:lvl4pPr lvl="3" algn="l">
              <a:lnSpc>
                <a:spcPct val="100000"/>
              </a:lnSpc>
              <a:spcBef>
                <a:spcPts val="0"/>
              </a:spcBef>
              <a:spcAft>
                <a:spcPts val="0"/>
              </a:spcAft>
              <a:buClr>
                <a:schemeClr val="accent4"/>
              </a:buClr>
              <a:buSzPts val="3700"/>
              <a:buNone/>
              <a:defRPr>
                <a:solidFill>
                  <a:schemeClr val="accent4"/>
                </a:solidFill>
              </a:defRPr>
            </a:lvl4pPr>
            <a:lvl5pPr lvl="4" algn="l">
              <a:lnSpc>
                <a:spcPct val="100000"/>
              </a:lnSpc>
              <a:spcBef>
                <a:spcPts val="0"/>
              </a:spcBef>
              <a:spcAft>
                <a:spcPts val="0"/>
              </a:spcAft>
              <a:buClr>
                <a:schemeClr val="accent4"/>
              </a:buClr>
              <a:buSzPts val="3700"/>
              <a:buNone/>
              <a:defRPr>
                <a:solidFill>
                  <a:schemeClr val="accent4"/>
                </a:solidFill>
              </a:defRPr>
            </a:lvl5pPr>
            <a:lvl6pPr lvl="5" algn="l">
              <a:lnSpc>
                <a:spcPct val="100000"/>
              </a:lnSpc>
              <a:spcBef>
                <a:spcPts val="0"/>
              </a:spcBef>
              <a:spcAft>
                <a:spcPts val="0"/>
              </a:spcAft>
              <a:buClr>
                <a:schemeClr val="accent4"/>
              </a:buClr>
              <a:buSzPts val="3700"/>
              <a:buNone/>
              <a:defRPr>
                <a:solidFill>
                  <a:schemeClr val="accent4"/>
                </a:solidFill>
              </a:defRPr>
            </a:lvl6pPr>
            <a:lvl7pPr lvl="6" algn="l">
              <a:lnSpc>
                <a:spcPct val="100000"/>
              </a:lnSpc>
              <a:spcBef>
                <a:spcPts val="0"/>
              </a:spcBef>
              <a:spcAft>
                <a:spcPts val="0"/>
              </a:spcAft>
              <a:buClr>
                <a:schemeClr val="accent4"/>
              </a:buClr>
              <a:buSzPts val="3700"/>
              <a:buNone/>
              <a:defRPr>
                <a:solidFill>
                  <a:schemeClr val="accent4"/>
                </a:solidFill>
              </a:defRPr>
            </a:lvl7pPr>
            <a:lvl8pPr lvl="7" algn="l">
              <a:lnSpc>
                <a:spcPct val="100000"/>
              </a:lnSpc>
              <a:spcBef>
                <a:spcPts val="0"/>
              </a:spcBef>
              <a:spcAft>
                <a:spcPts val="0"/>
              </a:spcAft>
              <a:buClr>
                <a:schemeClr val="accent4"/>
              </a:buClr>
              <a:buSzPts val="3700"/>
              <a:buNone/>
              <a:defRPr>
                <a:solidFill>
                  <a:schemeClr val="accent4"/>
                </a:solidFill>
              </a:defRPr>
            </a:lvl8pPr>
            <a:lvl9pPr lvl="8" algn="l">
              <a:lnSpc>
                <a:spcPct val="100000"/>
              </a:lnSpc>
              <a:spcBef>
                <a:spcPts val="0"/>
              </a:spcBef>
              <a:spcAft>
                <a:spcPts val="0"/>
              </a:spcAft>
              <a:buClr>
                <a:schemeClr val="accent4"/>
              </a:buClr>
              <a:buSzPts val="3700"/>
              <a:buNone/>
              <a:defRPr>
                <a:solidFill>
                  <a:schemeClr val="accent4"/>
                </a:solidFill>
              </a:defRPr>
            </a:lvl9pPr>
          </a:lstStyle>
          <a:p>
            <a:endParaRPr/>
          </a:p>
        </p:txBody>
      </p:sp>
      <p:sp>
        <p:nvSpPr>
          <p:cNvPr id="84" name="Google Shape;84;gf4f7f2f55b_0_92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dk1"/>
              </a:buClr>
              <a:buSzPts val="2400"/>
              <a:buChar char="●"/>
              <a:defRPr>
                <a:solidFill>
                  <a:schemeClr val="dk1"/>
                </a:solidFill>
              </a:defRPr>
            </a:lvl1pPr>
            <a:lvl2pPr marL="914400" lvl="1" indent="-349250" algn="l">
              <a:lnSpc>
                <a:spcPct val="115000"/>
              </a:lnSpc>
              <a:spcBef>
                <a:spcPts val="2100"/>
              </a:spcBef>
              <a:spcAft>
                <a:spcPts val="0"/>
              </a:spcAft>
              <a:buClr>
                <a:schemeClr val="dk1"/>
              </a:buClr>
              <a:buSzPts val="1900"/>
              <a:buChar char="○"/>
              <a:defRPr>
                <a:solidFill>
                  <a:schemeClr val="dk1"/>
                </a:solidFill>
              </a:defRPr>
            </a:lvl2pPr>
            <a:lvl3pPr marL="1371600" lvl="2" indent="-349250" algn="l">
              <a:lnSpc>
                <a:spcPct val="115000"/>
              </a:lnSpc>
              <a:spcBef>
                <a:spcPts val="2100"/>
              </a:spcBef>
              <a:spcAft>
                <a:spcPts val="0"/>
              </a:spcAft>
              <a:buClr>
                <a:schemeClr val="dk1"/>
              </a:buClr>
              <a:buSzPts val="1900"/>
              <a:buChar char="■"/>
              <a:defRPr>
                <a:solidFill>
                  <a:schemeClr val="dk1"/>
                </a:solidFill>
              </a:defRPr>
            </a:lvl3pPr>
            <a:lvl4pPr marL="1828800" lvl="3" indent="-349250" algn="l">
              <a:lnSpc>
                <a:spcPct val="115000"/>
              </a:lnSpc>
              <a:spcBef>
                <a:spcPts val="2100"/>
              </a:spcBef>
              <a:spcAft>
                <a:spcPts val="0"/>
              </a:spcAft>
              <a:buClr>
                <a:schemeClr val="dk1"/>
              </a:buClr>
              <a:buSzPts val="1900"/>
              <a:buChar char="●"/>
              <a:defRPr>
                <a:solidFill>
                  <a:schemeClr val="dk1"/>
                </a:solidFill>
              </a:defRPr>
            </a:lvl4pPr>
            <a:lvl5pPr marL="2286000" lvl="4" indent="-349250" algn="l">
              <a:lnSpc>
                <a:spcPct val="115000"/>
              </a:lnSpc>
              <a:spcBef>
                <a:spcPts val="2100"/>
              </a:spcBef>
              <a:spcAft>
                <a:spcPts val="0"/>
              </a:spcAft>
              <a:buClr>
                <a:schemeClr val="dk1"/>
              </a:buClr>
              <a:buSzPts val="1900"/>
              <a:buChar char="○"/>
              <a:defRPr>
                <a:solidFill>
                  <a:schemeClr val="dk1"/>
                </a:solidFill>
              </a:defRPr>
            </a:lvl5pPr>
            <a:lvl6pPr marL="2743200" lvl="5" indent="-349250" algn="l">
              <a:lnSpc>
                <a:spcPct val="115000"/>
              </a:lnSpc>
              <a:spcBef>
                <a:spcPts val="2100"/>
              </a:spcBef>
              <a:spcAft>
                <a:spcPts val="0"/>
              </a:spcAft>
              <a:buClr>
                <a:schemeClr val="dk1"/>
              </a:buClr>
              <a:buSzPts val="1900"/>
              <a:buChar char="■"/>
              <a:defRPr>
                <a:solidFill>
                  <a:schemeClr val="dk1"/>
                </a:solidFill>
              </a:defRPr>
            </a:lvl6pPr>
            <a:lvl7pPr marL="3200400" lvl="6" indent="-349250" algn="l">
              <a:lnSpc>
                <a:spcPct val="115000"/>
              </a:lnSpc>
              <a:spcBef>
                <a:spcPts val="2100"/>
              </a:spcBef>
              <a:spcAft>
                <a:spcPts val="0"/>
              </a:spcAft>
              <a:buClr>
                <a:schemeClr val="dk1"/>
              </a:buClr>
              <a:buSzPts val="1900"/>
              <a:buChar char="●"/>
              <a:defRPr>
                <a:solidFill>
                  <a:schemeClr val="dk1"/>
                </a:solidFill>
              </a:defRPr>
            </a:lvl7pPr>
            <a:lvl8pPr marL="3657600" lvl="7" indent="-349250" algn="l">
              <a:lnSpc>
                <a:spcPct val="115000"/>
              </a:lnSpc>
              <a:spcBef>
                <a:spcPts val="2100"/>
              </a:spcBef>
              <a:spcAft>
                <a:spcPts val="0"/>
              </a:spcAft>
              <a:buClr>
                <a:schemeClr val="dk1"/>
              </a:buClr>
              <a:buSzPts val="1900"/>
              <a:buChar char="○"/>
              <a:defRPr>
                <a:solidFill>
                  <a:schemeClr val="dk1"/>
                </a:solidFill>
              </a:defRPr>
            </a:lvl8pPr>
            <a:lvl9pPr marL="4114800" lvl="8" indent="-349250" algn="l">
              <a:lnSpc>
                <a:spcPct val="115000"/>
              </a:lnSpc>
              <a:spcBef>
                <a:spcPts val="2100"/>
              </a:spcBef>
              <a:spcAft>
                <a:spcPts val="2100"/>
              </a:spcAft>
              <a:buClr>
                <a:schemeClr val="dk1"/>
              </a:buClr>
              <a:buSzPts val="1900"/>
              <a:buChar char="■"/>
              <a:defRPr>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LOBE Title">
  <p:cSld name="TITLE_1_1_1_1">
    <p:bg>
      <p:bgPr>
        <a:noFill/>
        <a:effectLst/>
      </p:bgPr>
    </p:bg>
    <p:spTree>
      <p:nvGrpSpPr>
        <p:cNvPr id="1" name="Shape 85"/>
        <p:cNvGrpSpPr/>
        <p:nvPr/>
      </p:nvGrpSpPr>
      <p:grpSpPr>
        <a:xfrm>
          <a:off x="0" y="0"/>
          <a:ext cx="0" cy="0"/>
          <a:chOff x="0" y="0"/>
          <a:chExt cx="0" cy="0"/>
        </a:xfrm>
      </p:grpSpPr>
      <p:pic>
        <p:nvPicPr>
          <p:cNvPr id="86" name="Google Shape;86;gf4f7f2f55b_0_930"/>
          <p:cNvPicPr preferRelativeResize="0"/>
          <p:nvPr/>
        </p:nvPicPr>
        <p:blipFill rotWithShape="1">
          <a:blip r:embed="rId2" cstate="screen">
            <a:alphaModFix/>
            <a:extLst>
              <a:ext uri="{28A0092B-C50C-407E-A947-70E740481C1C}">
                <a14:useLocalDpi xmlns:a14="http://schemas.microsoft.com/office/drawing/2010/main"/>
              </a:ext>
            </a:extLst>
          </a:blip>
          <a:srcRect l="806" r="806"/>
          <a:stretch/>
        </p:blipFill>
        <p:spPr>
          <a:xfrm rot="10800000" flipH="1">
            <a:off x="0" y="3657601"/>
            <a:ext cx="12192004" cy="3809999"/>
          </a:xfrm>
          <a:prstGeom prst="rect">
            <a:avLst/>
          </a:prstGeom>
          <a:noFill/>
          <a:ln>
            <a:noFill/>
          </a:ln>
        </p:spPr>
      </p:pic>
      <p:sp>
        <p:nvSpPr>
          <p:cNvPr id="87" name="Google Shape;87;gf4f7f2f55b_0_930"/>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Font typeface="Oswald"/>
              <a:buNone/>
              <a:defRPr sz="4800">
                <a:latin typeface="Oswald"/>
                <a:ea typeface="Oswald"/>
                <a:cs typeface="Oswald"/>
                <a:sym typeface="Oswald"/>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88" name="Google Shape;88;gf4f7f2f55b_0_930"/>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Font typeface="Oswald"/>
              <a:buNone/>
              <a:defRPr sz="3200">
                <a:latin typeface="Oswald"/>
                <a:ea typeface="Oswald"/>
                <a:cs typeface="Oswald"/>
                <a:sym typeface="Oswal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89" name="Google Shape;89;gf4f7f2f55b_0_9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9100" y="4631233"/>
            <a:ext cx="2124833" cy="18921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O Title">
  <p:cSld name="TITLE_1_1_1_1_1">
    <p:bg>
      <p:bgPr>
        <a:noFill/>
        <a:effectLst/>
      </p:bgPr>
    </p:bg>
    <p:spTree>
      <p:nvGrpSpPr>
        <p:cNvPr id="1" name="Shape 90"/>
        <p:cNvGrpSpPr/>
        <p:nvPr/>
      </p:nvGrpSpPr>
      <p:grpSpPr>
        <a:xfrm>
          <a:off x="0" y="0"/>
          <a:ext cx="0" cy="0"/>
          <a:chOff x="0" y="0"/>
          <a:chExt cx="0" cy="0"/>
        </a:xfrm>
      </p:grpSpPr>
      <p:pic>
        <p:nvPicPr>
          <p:cNvPr id="91" name="Google Shape;91;gf4f7f2f55b_0_935"/>
          <p:cNvPicPr preferRelativeResize="0"/>
          <p:nvPr/>
        </p:nvPicPr>
        <p:blipFill rotWithShape="1">
          <a:blip r:embed="rId2" cstate="screen">
            <a:alphaModFix/>
            <a:extLst>
              <a:ext uri="{28A0092B-C50C-407E-A947-70E740481C1C}">
                <a14:useLocalDpi xmlns:a14="http://schemas.microsoft.com/office/drawing/2010/main"/>
              </a:ext>
            </a:extLst>
          </a:blip>
          <a:srcRect l="806" r="806"/>
          <a:stretch/>
        </p:blipFill>
        <p:spPr>
          <a:xfrm rot="10800000" flipH="1">
            <a:off x="0" y="3657601"/>
            <a:ext cx="12192004" cy="3809999"/>
          </a:xfrm>
          <a:prstGeom prst="rect">
            <a:avLst/>
          </a:prstGeom>
          <a:noFill/>
          <a:ln>
            <a:noFill/>
          </a:ln>
        </p:spPr>
      </p:pic>
      <p:sp>
        <p:nvSpPr>
          <p:cNvPr id="92" name="Google Shape;92;gf4f7f2f55b_0_935"/>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Font typeface="Oswald"/>
              <a:buNone/>
              <a:defRPr sz="4800">
                <a:latin typeface="Oswald"/>
                <a:ea typeface="Oswald"/>
                <a:cs typeface="Oswald"/>
                <a:sym typeface="Oswald"/>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93" name="Google Shape;93;gf4f7f2f55b_0_935"/>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Font typeface="Oswald"/>
              <a:buNone/>
              <a:defRPr sz="3200">
                <a:latin typeface="Oswald"/>
                <a:ea typeface="Oswald"/>
                <a:cs typeface="Oswald"/>
                <a:sym typeface="Oswal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94" name="Google Shape;94;gf4f7f2f55b_0_9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2967" y="5207867"/>
            <a:ext cx="3192215" cy="13453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LOBE Dark">
  <p:cSld name="TITLE_AND_BODY_2_1_1_1">
    <p:bg>
      <p:bgPr>
        <a:solidFill>
          <a:srgbClr val="1D2E38"/>
        </a:solidFill>
        <a:effectLst/>
      </p:bgPr>
    </p:bg>
    <p:spTree>
      <p:nvGrpSpPr>
        <p:cNvPr id="1" name="Shape 95"/>
        <p:cNvGrpSpPr/>
        <p:nvPr/>
      </p:nvGrpSpPr>
      <p:grpSpPr>
        <a:xfrm>
          <a:off x="0" y="0"/>
          <a:ext cx="0" cy="0"/>
          <a:chOff x="0" y="0"/>
          <a:chExt cx="0" cy="0"/>
        </a:xfrm>
      </p:grpSpPr>
      <p:sp>
        <p:nvSpPr>
          <p:cNvPr id="96" name="Google Shape;96;gf4f7f2f55b_0_94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7" name="Google Shape;97;gf4f7f2f55b_0_94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LOBE Black">
  <p:cSld name="TITLE_AND_BODY_1_2_1_1_1">
    <p:bg>
      <p:bgPr>
        <a:solidFill>
          <a:srgbClr val="000000"/>
        </a:solidFill>
        <a:effectLst/>
      </p:bgPr>
    </p:bg>
    <p:spTree>
      <p:nvGrpSpPr>
        <p:cNvPr id="1" name="Shape 98"/>
        <p:cNvGrpSpPr/>
        <p:nvPr/>
      </p:nvGrpSpPr>
      <p:grpSpPr>
        <a:xfrm>
          <a:off x="0" y="0"/>
          <a:ext cx="0" cy="0"/>
          <a:chOff x="0" y="0"/>
          <a:chExt cx="0" cy="0"/>
        </a:xfrm>
      </p:grpSpPr>
      <p:sp>
        <p:nvSpPr>
          <p:cNvPr id="99" name="Google Shape;99;gf4f7f2f55b_0_94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FFFFFF"/>
              </a:buClr>
              <a:buSzPts val="3700"/>
              <a:buNone/>
              <a:defRPr>
                <a:solidFill>
                  <a:srgbClr val="FFFFFF"/>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00" name="Google Shape;100;gf4f7f2f55b_0_94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rgbClr val="FFFFFF"/>
              </a:buClr>
              <a:buSzPts val="2400"/>
              <a:buChar char="●"/>
              <a:defRPr>
                <a:solidFill>
                  <a:srgbClr val="FFFFFF"/>
                </a:solidFill>
              </a:defRPr>
            </a:lvl1pPr>
            <a:lvl2pPr marL="914400" lvl="1" indent="-349250" algn="l">
              <a:lnSpc>
                <a:spcPct val="115000"/>
              </a:lnSpc>
              <a:spcBef>
                <a:spcPts val="2100"/>
              </a:spcBef>
              <a:spcAft>
                <a:spcPts val="0"/>
              </a:spcAft>
              <a:buClr>
                <a:srgbClr val="FFFFFF"/>
              </a:buClr>
              <a:buSzPts val="1900"/>
              <a:buChar char="○"/>
              <a:defRPr>
                <a:solidFill>
                  <a:srgbClr val="FFFFFF"/>
                </a:solidFill>
              </a:defRPr>
            </a:lvl2pPr>
            <a:lvl3pPr marL="1371600" lvl="2" indent="-349250" algn="l">
              <a:lnSpc>
                <a:spcPct val="115000"/>
              </a:lnSpc>
              <a:spcBef>
                <a:spcPts val="2100"/>
              </a:spcBef>
              <a:spcAft>
                <a:spcPts val="0"/>
              </a:spcAft>
              <a:buClr>
                <a:srgbClr val="FFFFFF"/>
              </a:buClr>
              <a:buSzPts val="1900"/>
              <a:buChar char="■"/>
              <a:defRPr>
                <a:solidFill>
                  <a:srgbClr val="FFFFFF"/>
                </a:solidFill>
              </a:defRPr>
            </a:lvl3pPr>
            <a:lvl4pPr marL="1828800" lvl="3" indent="-349250" algn="l">
              <a:lnSpc>
                <a:spcPct val="115000"/>
              </a:lnSpc>
              <a:spcBef>
                <a:spcPts val="2100"/>
              </a:spcBef>
              <a:spcAft>
                <a:spcPts val="0"/>
              </a:spcAft>
              <a:buClr>
                <a:srgbClr val="FFFFFF"/>
              </a:buClr>
              <a:buSzPts val="1900"/>
              <a:buChar char="●"/>
              <a:defRPr>
                <a:solidFill>
                  <a:srgbClr val="FFFFFF"/>
                </a:solidFill>
              </a:defRPr>
            </a:lvl4pPr>
            <a:lvl5pPr marL="2286000" lvl="4" indent="-349250" algn="l">
              <a:lnSpc>
                <a:spcPct val="115000"/>
              </a:lnSpc>
              <a:spcBef>
                <a:spcPts val="2100"/>
              </a:spcBef>
              <a:spcAft>
                <a:spcPts val="0"/>
              </a:spcAft>
              <a:buClr>
                <a:srgbClr val="FFFFFF"/>
              </a:buClr>
              <a:buSzPts val="1900"/>
              <a:buChar char="○"/>
              <a:defRPr>
                <a:solidFill>
                  <a:srgbClr val="FFFFFF"/>
                </a:solidFill>
              </a:defRPr>
            </a:lvl5pPr>
            <a:lvl6pPr marL="2743200" lvl="5" indent="-349250" algn="l">
              <a:lnSpc>
                <a:spcPct val="115000"/>
              </a:lnSpc>
              <a:spcBef>
                <a:spcPts val="2100"/>
              </a:spcBef>
              <a:spcAft>
                <a:spcPts val="0"/>
              </a:spcAft>
              <a:buClr>
                <a:srgbClr val="FFFFFF"/>
              </a:buClr>
              <a:buSzPts val="1900"/>
              <a:buChar char="■"/>
              <a:defRPr>
                <a:solidFill>
                  <a:srgbClr val="FFFFFF"/>
                </a:solidFill>
              </a:defRPr>
            </a:lvl6pPr>
            <a:lvl7pPr marL="3200400" lvl="6" indent="-349250" algn="l">
              <a:lnSpc>
                <a:spcPct val="115000"/>
              </a:lnSpc>
              <a:spcBef>
                <a:spcPts val="2100"/>
              </a:spcBef>
              <a:spcAft>
                <a:spcPts val="0"/>
              </a:spcAft>
              <a:buClr>
                <a:srgbClr val="FFFFFF"/>
              </a:buClr>
              <a:buSzPts val="1900"/>
              <a:buChar char="●"/>
              <a:defRPr>
                <a:solidFill>
                  <a:srgbClr val="FFFFFF"/>
                </a:solidFill>
              </a:defRPr>
            </a:lvl7pPr>
            <a:lvl8pPr marL="3657600" lvl="7" indent="-349250" algn="l">
              <a:lnSpc>
                <a:spcPct val="115000"/>
              </a:lnSpc>
              <a:spcBef>
                <a:spcPts val="2100"/>
              </a:spcBef>
              <a:spcAft>
                <a:spcPts val="0"/>
              </a:spcAft>
              <a:buClr>
                <a:srgbClr val="FFFFFF"/>
              </a:buClr>
              <a:buSzPts val="1900"/>
              <a:buChar char="○"/>
              <a:defRPr>
                <a:solidFill>
                  <a:srgbClr val="FFFFFF"/>
                </a:solidFill>
              </a:defRPr>
            </a:lvl8pPr>
            <a:lvl9pPr marL="4114800" lvl="8" indent="-349250" algn="l">
              <a:lnSpc>
                <a:spcPct val="115000"/>
              </a:lnSpc>
              <a:spcBef>
                <a:spcPts val="2100"/>
              </a:spcBef>
              <a:spcAft>
                <a:spcPts val="2100"/>
              </a:spcAft>
              <a:buClr>
                <a:srgbClr val="FFFFFF"/>
              </a:buClr>
              <a:buSzPts val="1900"/>
              <a:buChar char="■"/>
              <a:defRPr>
                <a:solidFill>
                  <a:srgbClr val="FFFFFF"/>
                </a:solidFill>
              </a:defRPr>
            </a:lvl9pPr>
          </a:lstStyle>
          <a:p>
            <a:endParaRPr/>
          </a:p>
        </p:txBody>
      </p:sp>
      <p:sp>
        <p:nvSpPr>
          <p:cNvPr id="101" name="Google Shape;101;gf4f7f2f55b_0_943"/>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LOBE White">
  <p:cSld name="TITLE_AND_BODY_1_1_2_1_1_1">
    <p:bg>
      <p:bgPr>
        <a:solidFill>
          <a:schemeClr val="lt1"/>
        </a:solidFill>
        <a:effectLst/>
      </p:bgPr>
    </p:bg>
    <p:spTree>
      <p:nvGrpSpPr>
        <p:cNvPr id="1" name="Shape 102"/>
        <p:cNvGrpSpPr/>
        <p:nvPr/>
      </p:nvGrpSpPr>
      <p:grpSpPr>
        <a:xfrm>
          <a:off x="0" y="0"/>
          <a:ext cx="0" cy="0"/>
          <a:chOff x="0" y="0"/>
          <a:chExt cx="0" cy="0"/>
        </a:xfrm>
      </p:grpSpPr>
      <p:sp>
        <p:nvSpPr>
          <p:cNvPr id="103" name="Google Shape;103;gf4f7f2f55b_0_94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1D2E38"/>
              </a:buClr>
              <a:buSzPts val="3700"/>
              <a:buNone/>
              <a:defRPr>
                <a:solidFill>
                  <a:srgbClr val="1D2E38"/>
                </a:solidFill>
              </a:defRPr>
            </a:lvl1pPr>
            <a:lvl2pPr lvl="1" algn="l">
              <a:lnSpc>
                <a:spcPct val="100000"/>
              </a:lnSpc>
              <a:spcBef>
                <a:spcPts val="0"/>
              </a:spcBef>
              <a:spcAft>
                <a:spcPts val="0"/>
              </a:spcAft>
              <a:buClr>
                <a:srgbClr val="1D2E38"/>
              </a:buClr>
              <a:buSzPts val="3700"/>
              <a:buNone/>
              <a:defRPr>
                <a:solidFill>
                  <a:srgbClr val="1D2E38"/>
                </a:solidFill>
              </a:defRPr>
            </a:lvl2pPr>
            <a:lvl3pPr lvl="2" algn="l">
              <a:lnSpc>
                <a:spcPct val="100000"/>
              </a:lnSpc>
              <a:spcBef>
                <a:spcPts val="0"/>
              </a:spcBef>
              <a:spcAft>
                <a:spcPts val="0"/>
              </a:spcAft>
              <a:buClr>
                <a:srgbClr val="1D2E38"/>
              </a:buClr>
              <a:buSzPts val="3700"/>
              <a:buNone/>
              <a:defRPr>
                <a:solidFill>
                  <a:srgbClr val="1D2E38"/>
                </a:solidFill>
              </a:defRPr>
            </a:lvl3pPr>
            <a:lvl4pPr lvl="3" algn="l">
              <a:lnSpc>
                <a:spcPct val="100000"/>
              </a:lnSpc>
              <a:spcBef>
                <a:spcPts val="0"/>
              </a:spcBef>
              <a:spcAft>
                <a:spcPts val="0"/>
              </a:spcAft>
              <a:buClr>
                <a:srgbClr val="1D2E38"/>
              </a:buClr>
              <a:buSzPts val="3700"/>
              <a:buNone/>
              <a:defRPr>
                <a:solidFill>
                  <a:srgbClr val="1D2E38"/>
                </a:solidFill>
              </a:defRPr>
            </a:lvl4pPr>
            <a:lvl5pPr lvl="4" algn="l">
              <a:lnSpc>
                <a:spcPct val="100000"/>
              </a:lnSpc>
              <a:spcBef>
                <a:spcPts val="0"/>
              </a:spcBef>
              <a:spcAft>
                <a:spcPts val="0"/>
              </a:spcAft>
              <a:buClr>
                <a:srgbClr val="1D2E38"/>
              </a:buClr>
              <a:buSzPts val="3700"/>
              <a:buNone/>
              <a:defRPr>
                <a:solidFill>
                  <a:srgbClr val="1D2E38"/>
                </a:solidFill>
              </a:defRPr>
            </a:lvl5pPr>
            <a:lvl6pPr lvl="5" algn="l">
              <a:lnSpc>
                <a:spcPct val="100000"/>
              </a:lnSpc>
              <a:spcBef>
                <a:spcPts val="0"/>
              </a:spcBef>
              <a:spcAft>
                <a:spcPts val="0"/>
              </a:spcAft>
              <a:buClr>
                <a:srgbClr val="1D2E38"/>
              </a:buClr>
              <a:buSzPts val="3700"/>
              <a:buNone/>
              <a:defRPr>
                <a:solidFill>
                  <a:srgbClr val="1D2E38"/>
                </a:solidFill>
              </a:defRPr>
            </a:lvl6pPr>
            <a:lvl7pPr lvl="6" algn="l">
              <a:lnSpc>
                <a:spcPct val="100000"/>
              </a:lnSpc>
              <a:spcBef>
                <a:spcPts val="0"/>
              </a:spcBef>
              <a:spcAft>
                <a:spcPts val="0"/>
              </a:spcAft>
              <a:buClr>
                <a:srgbClr val="1D2E38"/>
              </a:buClr>
              <a:buSzPts val="3700"/>
              <a:buNone/>
              <a:defRPr>
                <a:solidFill>
                  <a:srgbClr val="1D2E38"/>
                </a:solidFill>
              </a:defRPr>
            </a:lvl7pPr>
            <a:lvl8pPr lvl="7" algn="l">
              <a:lnSpc>
                <a:spcPct val="100000"/>
              </a:lnSpc>
              <a:spcBef>
                <a:spcPts val="0"/>
              </a:spcBef>
              <a:spcAft>
                <a:spcPts val="0"/>
              </a:spcAft>
              <a:buClr>
                <a:srgbClr val="1D2E38"/>
              </a:buClr>
              <a:buSzPts val="3700"/>
              <a:buNone/>
              <a:defRPr>
                <a:solidFill>
                  <a:srgbClr val="1D2E38"/>
                </a:solidFill>
              </a:defRPr>
            </a:lvl8pPr>
            <a:lvl9pPr lvl="8" algn="l">
              <a:lnSpc>
                <a:spcPct val="100000"/>
              </a:lnSpc>
              <a:spcBef>
                <a:spcPts val="0"/>
              </a:spcBef>
              <a:spcAft>
                <a:spcPts val="0"/>
              </a:spcAft>
              <a:buClr>
                <a:srgbClr val="1D2E38"/>
              </a:buClr>
              <a:buSzPts val="3700"/>
              <a:buNone/>
              <a:defRPr>
                <a:solidFill>
                  <a:srgbClr val="1D2E38"/>
                </a:solidFill>
              </a:defRPr>
            </a:lvl9pPr>
          </a:lstStyle>
          <a:p>
            <a:endParaRPr/>
          </a:p>
        </p:txBody>
      </p:sp>
      <p:sp>
        <p:nvSpPr>
          <p:cNvPr id="104" name="Google Shape;104;gf4f7f2f55b_0_94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rgbClr val="1D2E38"/>
              </a:buClr>
              <a:buSzPts val="2400"/>
              <a:buChar char="●"/>
              <a:defRPr>
                <a:solidFill>
                  <a:srgbClr val="1D2E38"/>
                </a:solidFill>
              </a:defRPr>
            </a:lvl1pPr>
            <a:lvl2pPr marL="914400" lvl="1" indent="-349250" algn="l">
              <a:lnSpc>
                <a:spcPct val="115000"/>
              </a:lnSpc>
              <a:spcBef>
                <a:spcPts val="2100"/>
              </a:spcBef>
              <a:spcAft>
                <a:spcPts val="0"/>
              </a:spcAft>
              <a:buClr>
                <a:srgbClr val="1D2E38"/>
              </a:buClr>
              <a:buSzPts val="1900"/>
              <a:buChar char="○"/>
              <a:defRPr>
                <a:solidFill>
                  <a:srgbClr val="1D2E38"/>
                </a:solidFill>
              </a:defRPr>
            </a:lvl2pPr>
            <a:lvl3pPr marL="1371600" lvl="2" indent="-349250" algn="l">
              <a:lnSpc>
                <a:spcPct val="115000"/>
              </a:lnSpc>
              <a:spcBef>
                <a:spcPts val="2100"/>
              </a:spcBef>
              <a:spcAft>
                <a:spcPts val="0"/>
              </a:spcAft>
              <a:buClr>
                <a:srgbClr val="1D2E38"/>
              </a:buClr>
              <a:buSzPts val="1900"/>
              <a:buChar char="■"/>
              <a:defRPr>
                <a:solidFill>
                  <a:srgbClr val="1D2E38"/>
                </a:solidFill>
              </a:defRPr>
            </a:lvl3pPr>
            <a:lvl4pPr marL="1828800" lvl="3" indent="-349250" algn="l">
              <a:lnSpc>
                <a:spcPct val="115000"/>
              </a:lnSpc>
              <a:spcBef>
                <a:spcPts val="2100"/>
              </a:spcBef>
              <a:spcAft>
                <a:spcPts val="0"/>
              </a:spcAft>
              <a:buClr>
                <a:srgbClr val="1D2E38"/>
              </a:buClr>
              <a:buSzPts val="1900"/>
              <a:buChar char="●"/>
              <a:defRPr>
                <a:solidFill>
                  <a:srgbClr val="1D2E38"/>
                </a:solidFill>
              </a:defRPr>
            </a:lvl4pPr>
            <a:lvl5pPr marL="2286000" lvl="4" indent="-349250" algn="l">
              <a:lnSpc>
                <a:spcPct val="115000"/>
              </a:lnSpc>
              <a:spcBef>
                <a:spcPts val="2100"/>
              </a:spcBef>
              <a:spcAft>
                <a:spcPts val="0"/>
              </a:spcAft>
              <a:buClr>
                <a:srgbClr val="1D2E38"/>
              </a:buClr>
              <a:buSzPts val="1900"/>
              <a:buChar char="○"/>
              <a:defRPr>
                <a:solidFill>
                  <a:srgbClr val="1D2E38"/>
                </a:solidFill>
              </a:defRPr>
            </a:lvl5pPr>
            <a:lvl6pPr marL="2743200" lvl="5" indent="-349250" algn="l">
              <a:lnSpc>
                <a:spcPct val="115000"/>
              </a:lnSpc>
              <a:spcBef>
                <a:spcPts val="2100"/>
              </a:spcBef>
              <a:spcAft>
                <a:spcPts val="0"/>
              </a:spcAft>
              <a:buClr>
                <a:srgbClr val="1D2E38"/>
              </a:buClr>
              <a:buSzPts val="1900"/>
              <a:buChar char="■"/>
              <a:defRPr>
                <a:solidFill>
                  <a:srgbClr val="1D2E38"/>
                </a:solidFill>
              </a:defRPr>
            </a:lvl6pPr>
            <a:lvl7pPr marL="3200400" lvl="6" indent="-349250" algn="l">
              <a:lnSpc>
                <a:spcPct val="115000"/>
              </a:lnSpc>
              <a:spcBef>
                <a:spcPts val="2100"/>
              </a:spcBef>
              <a:spcAft>
                <a:spcPts val="0"/>
              </a:spcAft>
              <a:buClr>
                <a:srgbClr val="1D2E38"/>
              </a:buClr>
              <a:buSzPts val="1900"/>
              <a:buChar char="●"/>
              <a:defRPr>
                <a:solidFill>
                  <a:srgbClr val="1D2E38"/>
                </a:solidFill>
              </a:defRPr>
            </a:lvl7pPr>
            <a:lvl8pPr marL="3657600" lvl="7" indent="-349250" algn="l">
              <a:lnSpc>
                <a:spcPct val="115000"/>
              </a:lnSpc>
              <a:spcBef>
                <a:spcPts val="2100"/>
              </a:spcBef>
              <a:spcAft>
                <a:spcPts val="0"/>
              </a:spcAft>
              <a:buClr>
                <a:srgbClr val="1D2E38"/>
              </a:buClr>
              <a:buSzPts val="1900"/>
              <a:buChar char="○"/>
              <a:defRPr>
                <a:solidFill>
                  <a:srgbClr val="1D2E38"/>
                </a:solidFill>
              </a:defRPr>
            </a:lvl8pPr>
            <a:lvl9pPr marL="4114800" lvl="8" indent="-349250" algn="l">
              <a:lnSpc>
                <a:spcPct val="115000"/>
              </a:lnSpc>
              <a:spcBef>
                <a:spcPts val="2100"/>
              </a:spcBef>
              <a:spcAft>
                <a:spcPts val="2100"/>
              </a:spcAft>
              <a:buClr>
                <a:srgbClr val="1D2E38"/>
              </a:buClr>
              <a:buSzPts val="1900"/>
              <a:buChar char="■"/>
              <a:defRPr>
                <a:solidFill>
                  <a:srgbClr val="1D2E38"/>
                </a:solidFill>
              </a:defRPr>
            </a:lvl9pPr>
          </a:lstStyle>
          <a:p>
            <a:endParaRPr/>
          </a:p>
        </p:txBody>
      </p:sp>
      <p:sp>
        <p:nvSpPr>
          <p:cNvPr id="105" name="Google Shape;105;gf4f7f2f55b_0_947"/>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gf4f7f2f55b_0_95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8" name="Google Shape;108;gf4f7f2f55b_0_951"/>
          <p:cNvSpPr txBox="1">
            <a:spLocks noGrp="1"/>
          </p:cNvSpPr>
          <p:nvPr>
            <p:ph type="sldNum" idx="12"/>
          </p:nvPr>
        </p:nvSpPr>
        <p:spPr>
          <a:xfrm>
            <a:off x="11296610" y="6217623"/>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gf8dbea80ea_0_1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gf8dbea80ea_0_16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f8dbea80ea_0_1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 name="Google Shape;113;gf8dbea80ea_0_1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f8dbea80ea_0_1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ees Title">
  <p:cSld name="TITLE_1_1_1">
    <p:bg>
      <p:bgPr>
        <a:noFill/>
        <a:effectLst/>
      </p:bgPr>
    </p:bg>
    <p:spTree>
      <p:nvGrpSpPr>
        <p:cNvPr id="1" name="Shape 16"/>
        <p:cNvGrpSpPr/>
        <p:nvPr/>
      </p:nvGrpSpPr>
      <p:grpSpPr>
        <a:xfrm>
          <a:off x="0" y="0"/>
          <a:ext cx="0" cy="0"/>
          <a:chOff x="0" y="0"/>
          <a:chExt cx="0" cy="0"/>
        </a:xfrm>
      </p:grpSpPr>
      <p:pic>
        <p:nvPicPr>
          <p:cNvPr id="17" name="Google Shape;17;gf4f7f2f55b_0_853"/>
          <p:cNvPicPr preferRelativeResize="0"/>
          <p:nvPr/>
        </p:nvPicPr>
        <p:blipFill rotWithShape="1">
          <a:blip r:embed="rId2" cstate="screen">
            <a:alphaModFix/>
            <a:extLst>
              <a:ext uri="{28A0092B-C50C-407E-A947-70E740481C1C}">
                <a14:useLocalDpi xmlns:a14="http://schemas.microsoft.com/office/drawing/2010/main"/>
              </a:ext>
            </a:extLst>
          </a:blip>
          <a:srcRect l="845" r="854"/>
          <a:stretch/>
        </p:blipFill>
        <p:spPr>
          <a:xfrm rot="10800000" flipH="1">
            <a:off x="0" y="3657600"/>
            <a:ext cx="12192001" cy="3810000"/>
          </a:xfrm>
          <a:prstGeom prst="rect">
            <a:avLst/>
          </a:prstGeom>
          <a:noFill/>
          <a:ln>
            <a:noFill/>
          </a:ln>
        </p:spPr>
      </p:pic>
      <p:sp>
        <p:nvSpPr>
          <p:cNvPr id="18" name="Google Shape;18;gf4f7f2f55b_0_853"/>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Font typeface="Oswald"/>
              <a:buNone/>
              <a:defRPr sz="4800">
                <a:latin typeface="Oswald"/>
                <a:ea typeface="Oswald"/>
                <a:cs typeface="Oswald"/>
                <a:sym typeface="Oswald"/>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9" name="Google Shape;19;gf4f7f2f55b_0_853"/>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Font typeface="Oswald"/>
              <a:buNone/>
              <a:defRPr sz="3200">
                <a:latin typeface="Oswald"/>
                <a:ea typeface="Oswald"/>
                <a:cs typeface="Oswald"/>
                <a:sym typeface="Oswal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20" name="Google Shape;20;gf4f7f2f55b_0_8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267" y="5376367"/>
            <a:ext cx="3024766" cy="1173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uds Black">
  <p:cSld name="TITLE_AND_BODY_1">
    <p:bg>
      <p:bgPr>
        <a:solidFill>
          <a:srgbClr val="000000"/>
        </a:solidFill>
        <a:effectLst/>
      </p:bgPr>
    </p:bg>
    <p:spTree>
      <p:nvGrpSpPr>
        <p:cNvPr id="1" name="Shape 21"/>
        <p:cNvGrpSpPr/>
        <p:nvPr/>
      </p:nvGrpSpPr>
      <p:grpSpPr>
        <a:xfrm>
          <a:off x="0" y="0"/>
          <a:ext cx="0" cy="0"/>
          <a:chOff x="0" y="0"/>
          <a:chExt cx="0" cy="0"/>
        </a:xfrm>
      </p:grpSpPr>
      <p:sp>
        <p:nvSpPr>
          <p:cNvPr id="22" name="Google Shape;22;gf4f7f2f55b_0_86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1"/>
              </a:buClr>
              <a:buSzPts val="3700"/>
              <a:buNone/>
              <a:defRPr>
                <a:solidFill>
                  <a:schemeClr val="accent1"/>
                </a:solidFill>
              </a:defRPr>
            </a:lvl1pPr>
            <a:lvl2pPr lvl="1" algn="l">
              <a:lnSpc>
                <a:spcPct val="100000"/>
              </a:lnSpc>
              <a:spcBef>
                <a:spcPts val="0"/>
              </a:spcBef>
              <a:spcAft>
                <a:spcPts val="0"/>
              </a:spcAft>
              <a:buClr>
                <a:schemeClr val="accent1"/>
              </a:buClr>
              <a:buSzPts val="3700"/>
              <a:buNone/>
              <a:defRPr>
                <a:solidFill>
                  <a:schemeClr val="accent1"/>
                </a:solidFill>
              </a:defRPr>
            </a:lvl2pPr>
            <a:lvl3pPr lvl="2" algn="l">
              <a:lnSpc>
                <a:spcPct val="100000"/>
              </a:lnSpc>
              <a:spcBef>
                <a:spcPts val="0"/>
              </a:spcBef>
              <a:spcAft>
                <a:spcPts val="0"/>
              </a:spcAft>
              <a:buClr>
                <a:schemeClr val="accent1"/>
              </a:buClr>
              <a:buSzPts val="3700"/>
              <a:buNone/>
              <a:defRPr>
                <a:solidFill>
                  <a:schemeClr val="accent1"/>
                </a:solidFill>
              </a:defRPr>
            </a:lvl3pPr>
            <a:lvl4pPr lvl="3" algn="l">
              <a:lnSpc>
                <a:spcPct val="100000"/>
              </a:lnSpc>
              <a:spcBef>
                <a:spcPts val="0"/>
              </a:spcBef>
              <a:spcAft>
                <a:spcPts val="0"/>
              </a:spcAft>
              <a:buClr>
                <a:schemeClr val="accent1"/>
              </a:buClr>
              <a:buSzPts val="3700"/>
              <a:buNone/>
              <a:defRPr>
                <a:solidFill>
                  <a:schemeClr val="accent1"/>
                </a:solidFill>
              </a:defRPr>
            </a:lvl4pPr>
            <a:lvl5pPr lvl="4" algn="l">
              <a:lnSpc>
                <a:spcPct val="100000"/>
              </a:lnSpc>
              <a:spcBef>
                <a:spcPts val="0"/>
              </a:spcBef>
              <a:spcAft>
                <a:spcPts val="0"/>
              </a:spcAft>
              <a:buClr>
                <a:schemeClr val="accent1"/>
              </a:buClr>
              <a:buSzPts val="3700"/>
              <a:buNone/>
              <a:defRPr>
                <a:solidFill>
                  <a:schemeClr val="accent1"/>
                </a:solidFill>
              </a:defRPr>
            </a:lvl5pPr>
            <a:lvl6pPr lvl="5" algn="l">
              <a:lnSpc>
                <a:spcPct val="100000"/>
              </a:lnSpc>
              <a:spcBef>
                <a:spcPts val="0"/>
              </a:spcBef>
              <a:spcAft>
                <a:spcPts val="0"/>
              </a:spcAft>
              <a:buClr>
                <a:schemeClr val="accent1"/>
              </a:buClr>
              <a:buSzPts val="3700"/>
              <a:buNone/>
              <a:defRPr>
                <a:solidFill>
                  <a:schemeClr val="accent1"/>
                </a:solidFill>
              </a:defRPr>
            </a:lvl6pPr>
            <a:lvl7pPr lvl="6" algn="l">
              <a:lnSpc>
                <a:spcPct val="100000"/>
              </a:lnSpc>
              <a:spcBef>
                <a:spcPts val="0"/>
              </a:spcBef>
              <a:spcAft>
                <a:spcPts val="0"/>
              </a:spcAft>
              <a:buClr>
                <a:schemeClr val="accent1"/>
              </a:buClr>
              <a:buSzPts val="3700"/>
              <a:buNone/>
              <a:defRPr>
                <a:solidFill>
                  <a:schemeClr val="accent1"/>
                </a:solidFill>
              </a:defRPr>
            </a:lvl7pPr>
            <a:lvl8pPr lvl="7" algn="l">
              <a:lnSpc>
                <a:spcPct val="100000"/>
              </a:lnSpc>
              <a:spcBef>
                <a:spcPts val="0"/>
              </a:spcBef>
              <a:spcAft>
                <a:spcPts val="0"/>
              </a:spcAft>
              <a:buClr>
                <a:schemeClr val="accent1"/>
              </a:buClr>
              <a:buSzPts val="3700"/>
              <a:buNone/>
              <a:defRPr>
                <a:solidFill>
                  <a:schemeClr val="accent1"/>
                </a:solidFill>
              </a:defRPr>
            </a:lvl8pPr>
            <a:lvl9pPr lvl="8" algn="l">
              <a:lnSpc>
                <a:spcPct val="100000"/>
              </a:lnSpc>
              <a:spcBef>
                <a:spcPts val="0"/>
              </a:spcBef>
              <a:spcAft>
                <a:spcPts val="0"/>
              </a:spcAft>
              <a:buClr>
                <a:schemeClr val="accent1"/>
              </a:buClr>
              <a:buSzPts val="3700"/>
              <a:buNone/>
              <a:defRPr>
                <a:solidFill>
                  <a:schemeClr val="accent1"/>
                </a:solidFill>
              </a:defRPr>
            </a:lvl9pPr>
          </a:lstStyle>
          <a:p>
            <a:endParaRPr/>
          </a:p>
        </p:txBody>
      </p:sp>
      <p:sp>
        <p:nvSpPr>
          <p:cNvPr id="23" name="Google Shape;23;gf4f7f2f55b_0_86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accent1"/>
              </a:buClr>
              <a:buSzPts val="2400"/>
              <a:buChar char="●"/>
              <a:defRPr>
                <a:solidFill>
                  <a:schemeClr val="accent1"/>
                </a:solidFill>
              </a:defRPr>
            </a:lvl1pPr>
            <a:lvl2pPr marL="914400" lvl="1" indent="-349250" algn="l">
              <a:lnSpc>
                <a:spcPct val="115000"/>
              </a:lnSpc>
              <a:spcBef>
                <a:spcPts val="2100"/>
              </a:spcBef>
              <a:spcAft>
                <a:spcPts val="0"/>
              </a:spcAft>
              <a:buClr>
                <a:schemeClr val="accent1"/>
              </a:buClr>
              <a:buSzPts val="1900"/>
              <a:buChar char="○"/>
              <a:defRPr>
                <a:solidFill>
                  <a:schemeClr val="accent1"/>
                </a:solidFill>
              </a:defRPr>
            </a:lvl2pPr>
            <a:lvl3pPr marL="1371600" lvl="2" indent="-349250" algn="l">
              <a:lnSpc>
                <a:spcPct val="115000"/>
              </a:lnSpc>
              <a:spcBef>
                <a:spcPts val="2100"/>
              </a:spcBef>
              <a:spcAft>
                <a:spcPts val="0"/>
              </a:spcAft>
              <a:buClr>
                <a:schemeClr val="accent1"/>
              </a:buClr>
              <a:buSzPts val="1900"/>
              <a:buChar char="■"/>
              <a:defRPr>
                <a:solidFill>
                  <a:schemeClr val="accent1"/>
                </a:solidFill>
              </a:defRPr>
            </a:lvl3pPr>
            <a:lvl4pPr marL="1828800" lvl="3" indent="-349250" algn="l">
              <a:lnSpc>
                <a:spcPct val="115000"/>
              </a:lnSpc>
              <a:spcBef>
                <a:spcPts val="2100"/>
              </a:spcBef>
              <a:spcAft>
                <a:spcPts val="0"/>
              </a:spcAft>
              <a:buClr>
                <a:schemeClr val="accent1"/>
              </a:buClr>
              <a:buSzPts val="1900"/>
              <a:buChar char="●"/>
              <a:defRPr>
                <a:solidFill>
                  <a:schemeClr val="accent1"/>
                </a:solidFill>
              </a:defRPr>
            </a:lvl4pPr>
            <a:lvl5pPr marL="2286000" lvl="4" indent="-349250" algn="l">
              <a:lnSpc>
                <a:spcPct val="115000"/>
              </a:lnSpc>
              <a:spcBef>
                <a:spcPts val="2100"/>
              </a:spcBef>
              <a:spcAft>
                <a:spcPts val="0"/>
              </a:spcAft>
              <a:buClr>
                <a:schemeClr val="accent1"/>
              </a:buClr>
              <a:buSzPts val="1900"/>
              <a:buChar char="○"/>
              <a:defRPr>
                <a:solidFill>
                  <a:schemeClr val="accent1"/>
                </a:solidFill>
              </a:defRPr>
            </a:lvl5pPr>
            <a:lvl6pPr marL="2743200" lvl="5" indent="-349250" algn="l">
              <a:lnSpc>
                <a:spcPct val="115000"/>
              </a:lnSpc>
              <a:spcBef>
                <a:spcPts val="2100"/>
              </a:spcBef>
              <a:spcAft>
                <a:spcPts val="0"/>
              </a:spcAft>
              <a:buClr>
                <a:schemeClr val="accent1"/>
              </a:buClr>
              <a:buSzPts val="1900"/>
              <a:buChar char="■"/>
              <a:defRPr>
                <a:solidFill>
                  <a:schemeClr val="accent1"/>
                </a:solidFill>
              </a:defRPr>
            </a:lvl6pPr>
            <a:lvl7pPr marL="3200400" lvl="6" indent="-349250" algn="l">
              <a:lnSpc>
                <a:spcPct val="115000"/>
              </a:lnSpc>
              <a:spcBef>
                <a:spcPts val="2100"/>
              </a:spcBef>
              <a:spcAft>
                <a:spcPts val="0"/>
              </a:spcAft>
              <a:buClr>
                <a:schemeClr val="accent1"/>
              </a:buClr>
              <a:buSzPts val="1900"/>
              <a:buChar char="●"/>
              <a:defRPr>
                <a:solidFill>
                  <a:schemeClr val="accent1"/>
                </a:solidFill>
              </a:defRPr>
            </a:lvl7pPr>
            <a:lvl8pPr marL="3657600" lvl="7" indent="-349250" algn="l">
              <a:lnSpc>
                <a:spcPct val="115000"/>
              </a:lnSpc>
              <a:spcBef>
                <a:spcPts val="2100"/>
              </a:spcBef>
              <a:spcAft>
                <a:spcPts val="0"/>
              </a:spcAft>
              <a:buClr>
                <a:schemeClr val="accent1"/>
              </a:buClr>
              <a:buSzPts val="1900"/>
              <a:buChar char="○"/>
              <a:defRPr>
                <a:solidFill>
                  <a:schemeClr val="accent1"/>
                </a:solidFill>
              </a:defRPr>
            </a:lvl8pPr>
            <a:lvl9pPr marL="4114800" lvl="8" indent="-349250" algn="l">
              <a:lnSpc>
                <a:spcPct val="115000"/>
              </a:lnSpc>
              <a:spcBef>
                <a:spcPts val="2100"/>
              </a:spcBef>
              <a:spcAft>
                <a:spcPts val="2100"/>
              </a:spcAft>
              <a:buClr>
                <a:schemeClr val="accent1"/>
              </a:buClr>
              <a:buSzPts val="1900"/>
              <a:buChar char="■"/>
              <a:defRPr>
                <a:solidFill>
                  <a:schemeClr val="accent1"/>
                </a:solidFill>
              </a:defRPr>
            </a:lvl9pPr>
          </a:lstStyle>
          <a:p>
            <a:endParaRPr/>
          </a:p>
        </p:txBody>
      </p:sp>
      <p:sp>
        <p:nvSpPr>
          <p:cNvPr id="24" name="Google Shape;24;gf4f7f2f55b_0_866"/>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uds White">
  <p:cSld name="TITLE_AND_BODY_1_1">
    <p:bg>
      <p:bgPr>
        <a:solidFill>
          <a:schemeClr val="lt1"/>
        </a:solidFill>
        <a:effectLst/>
      </p:bgPr>
    </p:bg>
    <p:spTree>
      <p:nvGrpSpPr>
        <p:cNvPr id="1" name="Shape 25"/>
        <p:cNvGrpSpPr/>
        <p:nvPr/>
      </p:nvGrpSpPr>
      <p:grpSpPr>
        <a:xfrm>
          <a:off x="0" y="0"/>
          <a:ext cx="0" cy="0"/>
          <a:chOff x="0" y="0"/>
          <a:chExt cx="0" cy="0"/>
        </a:xfrm>
      </p:grpSpPr>
      <p:sp>
        <p:nvSpPr>
          <p:cNvPr id="26" name="Google Shape;26;gf4f7f2f55b_0_87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2"/>
              </a:buClr>
              <a:buSzPts val="3700"/>
              <a:buNone/>
              <a:defRPr>
                <a:solidFill>
                  <a:schemeClr val="accent2"/>
                </a:solidFill>
              </a:defRPr>
            </a:lvl1pPr>
            <a:lvl2pPr lvl="1" algn="l">
              <a:lnSpc>
                <a:spcPct val="100000"/>
              </a:lnSpc>
              <a:spcBef>
                <a:spcPts val="0"/>
              </a:spcBef>
              <a:spcAft>
                <a:spcPts val="0"/>
              </a:spcAft>
              <a:buClr>
                <a:schemeClr val="accent2"/>
              </a:buClr>
              <a:buSzPts val="3700"/>
              <a:buNone/>
              <a:defRPr>
                <a:solidFill>
                  <a:schemeClr val="accent2"/>
                </a:solidFill>
              </a:defRPr>
            </a:lvl2pPr>
            <a:lvl3pPr lvl="2" algn="l">
              <a:lnSpc>
                <a:spcPct val="100000"/>
              </a:lnSpc>
              <a:spcBef>
                <a:spcPts val="0"/>
              </a:spcBef>
              <a:spcAft>
                <a:spcPts val="0"/>
              </a:spcAft>
              <a:buClr>
                <a:schemeClr val="accent2"/>
              </a:buClr>
              <a:buSzPts val="3700"/>
              <a:buNone/>
              <a:defRPr>
                <a:solidFill>
                  <a:schemeClr val="accent2"/>
                </a:solidFill>
              </a:defRPr>
            </a:lvl3pPr>
            <a:lvl4pPr lvl="3" algn="l">
              <a:lnSpc>
                <a:spcPct val="100000"/>
              </a:lnSpc>
              <a:spcBef>
                <a:spcPts val="0"/>
              </a:spcBef>
              <a:spcAft>
                <a:spcPts val="0"/>
              </a:spcAft>
              <a:buClr>
                <a:schemeClr val="accent2"/>
              </a:buClr>
              <a:buSzPts val="3700"/>
              <a:buNone/>
              <a:defRPr>
                <a:solidFill>
                  <a:schemeClr val="accent2"/>
                </a:solidFill>
              </a:defRPr>
            </a:lvl4pPr>
            <a:lvl5pPr lvl="4" algn="l">
              <a:lnSpc>
                <a:spcPct val="100000"/>
              </a:lnSpc>
              <a:spcBef>
                <a:spcPts val="0"/>
              </a:spcBef>
              <a:spcAft>
                <a:spcPts val="0"/>
              </a:spcAft>
              <a:buClr>
                <a:schemeClr val="accent2"/>
              </a:buClr>
              <a:buSzPts val="3700"/>
              <a:buNone/>
              <a:defRPr>
                <a:solidFill>
                  <a:schemeClr val="accent2"/>
                </a:solidFill>
              </a:defRPr>
            </a:lvl5pPr>
            <a:lvl6pPr lvl="5" algn="l">
              <a:lnSpc>
                <a:spcPct val="100000"/>
              </a:lnSpc>
              <a:spcBef>
                <a:spcPts val="0"/>
              </a:spcBef>
              <a:spcAft>
                <a:spcPts val="0"/>
              </a:spcAft>
              <a:buClr>
                <a:schemeClr val="accent2"/>
              </a:buClr>
              <a:buSzPts val="3700"/>
              <a:buNone/>
              <a:defRPr>
                <a:solidFill>
                  <a:schemeClr val="accent2"/>
                </a:solidFill>
              </a:defRPr>
            </a:lvl6pPr>
            <a:lvl7pPr lvl="6" algn="l">
              <a:lnSpc>
                <a:spcPct val="100000"/>
              </a:lnSpc>
              <a:spcBef>
                <a:spcPts val="0"/>
              </a:spcBef>
              <a:spcAft>
                <a:spcPts val="0"/>
              </a:spcAft>
              <a:buClr>
                <a:schemeClr val="accent2"/>
              </a:buClr>
              <a:buSzPts val="3700"/>
              <a:buNone/>
              <a:defRPr>
                <a:solidFill>
                  <a:schemeClr val="accent2"/>
                </a:solidFill>
              </a:defRPr>
            </a:lvl7pPr>
            <a:lvl8pPr lvl="7" algn="l">
              <a:lnSpc>
                <a:spcPct val="100000"/>
              </a:lnSpc>
              <a:spcBef>
                <a:spcPts val="0"/>
              </a:spcBef>
              <a:spcAft>
                <a:spcPts val="0"/>
              </a:spcAft>
              <a:buClr>
                <a:schemeClr val="accent2"/>
              </a:buClr>
              <a:buSzPts val="3700"/>
              <a:buNone/>
              <a:defRPr>
                <a:solidFill>
                  <a:schemeClr val="accent2"/>
                </a:solidFill>
              </a:defRPr>
            </a:lvl8pPr>
            <a:lvl9pPr lvl="8" algn="l">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27" name="Google Shape;27;gf4f7f2f55b_0_87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accent2"/>
              </a:buClr>
              <a:buSzPts val="2400"/>
              <a:buChar char="●"/>
              <a:defRPr>
                <a:solidFill>
                  <a:schemeClr val="accent2"/>
                </a:solidFill>
              </a:defRPr>
            </a:lvl1pPr>
            <a:lvl2pPr marL="914400" lvl="1" indent="-349250" algn="l">
              <a:lnSpc>
                <a:spcPct val="115000"/>
              </a:lnSpc>
              <a:spcBef>
                <a:spcPts val="2100"/>
              </a:spcBef>
              <a:spcAft>
                <a:spcPts val="0"/>
              </a:spcAft>
              <a:buClr>
                <a:schemeClr val="accent2"/>
              </a:buClr>
              <a:buSzPts val="1900"/>
              <a:buChar char="○"/>
              <a:defRPr>
                <a:solidFill>
                  <a:schemeClr val="accent2"/>
                </a:solidFill>
              </a:defRPr>
            </a:lvl2pPr>
            <a:lvl3pPr marL="1371600" lvl="2" indent="-349250" algn="l">
              <a:lnSpc>
                <a:spcPct val="115000"/>
              </a:lnSpc>
              <a:spcBef>
                <a:spcPts val="2100"/>
              </a:spcBef>
              <a:spcAft>
                <a:spcPts val="0"/>
              </a:spcAft>
              <a:buClr>
                <a:schemeClr val="accent2"/>
              </a:buClr>
              <a:buSzPts val="1900"/>
              <a:buChar char="■"/>
              <a:defRPr>
                <a:solidFill>
                  <a:schemeClr val="accent2"/>
                </a:solidFill>
              </a:defRPr>
            </a:lvl3pPr>
            <a:lvl4pPr marL="1828800" lvl="3" indent="-349250" algn="l">
              <a:lnSpc>
                <a:spcPct val="115000"/>
              </a:lnSpc>
              <a:spcBef>
                <a:spcPts val="2100"/>
              </a:spcBef>
              <a:spcAft>
                <a:spcPts val="0"/>
              </a:spcAft>
              <a:buClr>
                <a:schemeClr val="accent2"/>
              </a:buClr>
              <a:buSzPts val="1900"/>
              <a:buChar char="●"/>
              <a:defRPr>
                <a:solidFill>
                  <a:schemeClr val="accent2"/>
                </a:solidFill>
              </a:defRPr>
            </a:lvl4pPr>
            <a:lvl5pPr marL="2286000" lvl="4" indent="-349250" algn="l">
              <a:lnSpc>
                <a:spcPct val="115000"/>
              </a:lnSpc>
              <a:spcBef>
                <a:spcPts val="2100"/>
              </a:spcBef>
              <a:spcAft>
                <a:spcPts val="0"/>
              </a:spcAft>
              <a:buClr>
                <a:schemeClr val="accent2"/>
              </a:buClr>
              <a:buSzPts val="1900"/>
              <a:buChar char="○"/>
              <a:defRPr>
                <a:solidFill>
                  <a:schemeClr val="accent2"/>
                </a:solidFill>
              </a:defRPr>
            </a:lvl5pPr>
            <a:lvl6pPr marL="2743200" lvl="5" indent="-349250" algn="l">
              <a:lnSpc>
                <a:spcPct val="115000"/>
              </a:lnSpc>
              <a:spcBef>
                <a:spcPts val="2100"/>
              </a:spcBef>
              <a:spcAft>
                <a:spcPts val="0"/>
              </a:spcAft>
              <a:buClr>
                <a:schemeClr val="accent2"/>
              </a:buClr>
              <a:buSzPts val="1900"/>
              <a:buChar char="■"/>
              <a:defRPr>
                <a:solidFill>
                  <a:schemeClr val="accent2"/>
                </a:solidFill>
              </a:defRPr>
            </a:lvl6pPr>
            <a:lvl7pPr marL="3200400" lvl="6" indent="-349250" algn="l">
              <a:lnSpc>
                <a:spcPct val="115000"/>
              </a:lnSpc>
              <a:spcBef>
                <a:spcPts val="2100"/>
              </a:spcBef>
              <a:spcAft>
                <a:spcPts val="0"/>
              </a:spcAft>
              <a:buClr>
                <a:schemeClr val="accent2"/>
              </a:buClr>
              <a:buSzPts val="1900"/>
              <a:buChar char="●"/>
              <a:defRPr>
                <a:solidFill>
                  <a:schemeClr val="accent2"/>
                </a:solidFill>
              </a:defRPr>
            </a:lvl7pPr>
            <a:lvl8pPr marL="3657600" lvl="7" indent="-349250" algn="l">
              <a:lnSpc>
                <a:spcPct val="115000"/>
              </a:lnSpc>
              <a:spcBef>
                <a:spcPts val="2100"/>
              </a:spcBef>
              <a:spcAft>
                <a:spcPts val="0"/>
              </a:spcAft>
              <a:buClr>
                <a:schemeClr val="accent2"/>
              </a:buClr>
              <a:buSzPts val="1900"/>
              <a:buChar char="○"/>
              <a:defRPr>
                <a:solidFill>
                  <a:schemeClr val="accent2"/>
                </a:solidFill>
              </a:defRPr>
            </a:lvl8pPr>
            <a:lvl9pPr marL="4114800" lvl="8" indent="-349250" algn="l">
              <a:lnSpc>
                <a:spcPct val="115000"/>
              </a:lnSpc>
              <a:spcBef>
                <a:spcPts val="2100"/>
              </a:spcBef>
              <a:spcAft>
                <a:spcPts val="2100"/>
              </a:spcAft>
              <a:buClr>
                <a:schemeClr val="accent2"/>
              </a:buClr>
              <a:buSzPts val="1900"/>
              <a:buChar char="■"/>
              <a:defRPr>
                <a:solidFill>
                  <a:schemeClr val="accent2"/>
                </a:solidFill>
              </a:defRPr>
            </a:lvl9pPr>
          </a:lstStyle>
          <a:p>
            <a:endParaRPr/>
          </a:p>
        </p:txBody>
      </p:sp>
      <p:sp>
        <p:nvSpPr>
          <p:cNvPr id="28" name="Google Shape;28;gf4f7f2f55b_0_870"/>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ouds Light">
  <p:cSld name="TITLE_AND_BODY_1_1_1">
    <p:bg>
      <p:bgPr>
        <a:solidFill>
          <a:schemeClr val="accent1"/>
        </a:solidFill>
        <a:effectLst/>
      </p:bgPr>
    </p:bg>
    <p:spTree>
      <p:nvGrpSpPr>
        <p:cNvPr id="1" name="Shape 29"/>
        <p:cNvGrpSpPr/>
        <p:nvPr/>
      </p:nvGrpSpPr>
      <p:grpSpPr>
        <a:xfrm>
          <a:off x="0" y="0"/>
          <a:ext cx="0" cy="0"/>
          <a:chOff x="0" y="0"/>
          <a:chExt cx="0" cy="0"/>
        </a:xfrm>
      </p:grpSpPr>
      <p:sp>
        <p:nvSpPr>
          <p:cNvPr id="30" name="Google Shape;30;gf4f7f2f55b_0_8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2"/>
              </a:buClr>
              <a:buSzPts val="3700"/>
              <a:buNone/>
              <a:defRPr>
                <a:solidFill>
                  <a:schemeClr val="accent2"/>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1" name="Google Shape;31;gf4f7f2f55b_0_87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rgbClr val="000000"/>
              </a:buClr>
              <a:buSzPts val="2400"/>
              <a:buChar char="●"/>
              <a:defRPr>
                <a:solidFill>
                  <a:srgbClr val="000000"/>
                </a:solidFill>
              </a:defRPr>
            </a:lvl1pPr>
            <a:lvl2pPr marL="914400" lvl="1" indent="-349250" algn="l">
              <a:lnSpc>
                <a:spcPct val="115000"/>
              </a:lnSpc>
              <a:spcBef>
                <a:spcPts val="2100"/>
              </a:spcBef>
              <a:spcAft>
                <a:spcPts val="0"/>
              </a:spcAft>
              <a:buClr>
                <a:srgbClr val="000000"/>
              </a:buClr>
              <a:buSzPts val="1900"/>
              <a:buChar char="○"/>
              <a:defRPr>
                <a:solidFill>
                  <a:srgbClr val="000000"/>
                </a:solidFill>
              </a:defRPr>
            </a:lvl2pPr>
            <a:lvl3pPr marL="1371600" lvl="2" indent="-349250" algn="l">
              <a:lnSpc>
                <a:spcPct val="115000"/>
              </a:lnSpc>
              <a:spcBef>
                <a:spcPts val="2100"/>
              </a:spcBef>
              <a:spcAft>
                <a:spcPts val="0"/>
              </a:spcAft>
              <a:buClr>
                <a:srgbClr val="000000"/>
              </a:buClr>
              <a:buSzPts val="1900"/>
              <a:buChar char="■"/>
              <a:defRPr>
                <a:solidFill>
                  <a:srgbClr val="000000"/>
                </a:solidFill>
              </a:defRPr>
            </a:lvl3pPr>
            <a:lvl4pPr marL="1828800" lvl="3" indent="-349250" algn="l">
              <a:lnSpc>
                <a:spcPct val="115000"/>
              </a:lnSpc>
              <a:spcBef>
                <a:spcPts val="2100"/>
              </a:spcBef>
              <a:spcAft>
                <a:spcPts val="0"/>
              </a:spcAft>
              <a:buClr>
                <a:srgbClr val="000000"/>
              </a:buClr>
              <a:buSzPts val="1900"/>
              <a:buChar char="●"/>
              <a:defRPr>
                <a:solidFill>
                  <a:srgbClr val="000000"/>
                </a:solidFill>
              </a:defRPr>
            </a:lvl4pPr>
            <a:lvl5pPr marL="2286000" lvl="4" indent="-349250" algn="l">
              <a:lnSpc>
                <a:spcPct val="115000"/>
              </a:lnSpc>
              <a:spcBef>
                <a:spcPts val="2100"/>
              </a:spcBef>
              <a:spcAft>
                <a:spcPts val="0"/>
              </a:spcAft>
              <a:buClr>
                <a:srgbClr val="000000"/>
              </a:buClr>
              <a:buSzPts val="1900"/>
              <a:buChar char="○"/>
              <a:defRPr>
                <a:solidFill>
                  <a:srgbClr val="000000"/>
                </a:solidFill>
              </a:defRPr>
            </a:lvl5pPr>
            <a:lvl6pPr marL="2743200" lvl="5" indent="-349250" algn="l">
              <a:lnSpc>
                <a:spcPct val="115000"/>
              </a:lnSpc>
              <a:spcBef>
                <a:spcPts val="2100"/>
              </a:spcBef>
              <a:spcAft>
                <a:spcPts val="0"/>
              </a:spcAft>
              <a:buClr>
                <a:srgbClr val="000000"/>
              </a:buClr>
              <a:buSzPts val="1900"/>
              <a:buChar char="■"/>
              <a:defRPr>
                <a:solidFill>
                  <a:srgbClr val="000000"/>
                </a:solidFill>
              </a:defRPr>
            </a:lvl6pPr>
            <a:lvl7pPr marL="3200400" lvl="6" indent="-349250" algn="l">
              <a:lnSpc>
                <a:spcPct val="115000"/>
              </a:lnSpc>
              <a:spcBef>
                <a:spcPts val="2100"/>
              </a:spcBef>
              <a:spcAft>
                <a:spcPts val="0"/>
              </a:spcAft>
              <a:buClr>
                <a:srgbClr val="000000"/>
              </a:buClr>
              <a:buSzPts val="1900"/>
              <a:buChar char="●"/>
              <a:defRPr>
                <a:solidFill>
                  <a:srgbClr val="000000"/>
                </a:solidFill>
              </a:defRPr>
            </a:lvl7pPr>
            <a:lvl8pPr marL="3657600" lvl="7" indent="-349250" algn="l">
              <a:lnSpc>
                <a:spcPct val="115000"/>
              </a:lnSpc>
              <a:spcBef>
                <a:spcPts val="2100"/>
              </a:spcBef>
              <a:spcAft>
                <a:spcPts val="0"/>
              </a:spcAft>
              <a:buClr>
                <a:srgbClr val="000000"/>
              </a:buClr>
              <a:buSzPts val="1900"/>
              <a:buChar char="○"/>
              <a:defRPr>
                <a:solidFill>
                  <a:srgbClr val="000000"/>
                </a:solidFill>
              </a:defRPr>
            </a:lvl8pPr>
            <a:lvl9pPr marL="4114800" lvl="8" indent="-349250" algn="l">
              <a:lnSpc>
                <a:spcPct val="115000"/>
              </a:lnSpc>
              <a:spcBef>
                <a:spcPts val="2100"/>
              </a:spcBef>
              <a:spcAft>
                <a:spcPts val="2100"/>
              </a:spcAft>
              <a:buClr>
                <a:srgbClr val="000000"/>
              </a:buClr>
              <a:buSzPts val="1900"/>
              <a:buChar char="■"/>
              <a:defRPr>
                <a:solidFill>
                  <a:srgbClr val="000000"/>
                </a:solidFill>
              </a:defRPr>
            </a:lvl9pPr>
          </a:lstStyle>
          <a:p>
            <a:endParaRPr/>
          </a:p>
        </p:txBody>
      </p:sp>
      <p:sp>
        <p:nvSpPr>
          <p:cNvPr id="32" name="Google Shape;32;gf4f7f2f55b_0_874"/>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osquitoes Title">
  <p:cSld name="TITLE_1">
    <p:bg>
      <p:bgPr>
        <a:noFill/>
        <a:effectLst/>
      </p:bgPr>
    </p:bg>
    <p:spTree>
      <p:nvGrpSpPr>
        <p:cNvPr id="1" name="Shape 33"/>
        <p:cNvGrpSpPr/>
        <p:nvPr/>
      </p:nvGrpSpPr>
      <p:grpSpPr>
        <a:xfrm>
          <a:off x="0" y="0"/>
          <a:ext cx="0" cy="0"/>
          <a:chOff x="0" y="0"/>
          <a:chExt cx="0" cy="0"/>
        </a:xfrm>
      </p:grpSpPr>
      <p:pic>
        <p:nvPicPr>
          <p:cNvPr id="34" name="Google Shape;34;gf4f7f2f55b_0_87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3657600"/>
            <a:ext cx="12192001" cy="3810000"/>
          </a:xfrm>
          <a:prstGeom prst="rect">
            <a:avLst/>
          </a:prstGeom>
          <a:noFill/>
          <a:ln>
            <a:noFill/>
          </a:ln>
        </p:spPr>
      </p:pic>
      <p:sp>
        <p:nvSpPr>
          <p:cNvPr id="35" name="Google Shape;35;gf4f7f2f55b_0_878"/>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Font typeface="Oswald"/>
              <a:buNone/>
              <a:defRPr sz="4800">
                <a:latin typeface="Oswald"/>
                <a:ea typeface="Oswald"/>
                <a:cs typeface="Oswald"/>
                <a:sym typeface="Oswald"/>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6" name="Google Shape;36;gf4f7f2f55b_0_878"/>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Font typeface="Oswald"/>
              <a:buNone/>
              <a:defRPr sz="3200">
                <a:latin typeface="Oswald"/>
                <a:ea typeface="Oswald"/>
                <a:cs typeface="Oswald"/>
                <a:sym typeface="Oswal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37" name="Google Shape;37;gf4f7f2f55b_0_8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6524" y="5343835"/>
            <a:ext cx="2714242" cy="120633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osquitoes Dark">
  <p:cSld name="TITLE_AND_BODY_2">
    <p:bg>
      <p:bgPr>
        <a:solidFill>
          <a:schemeClr val="dk2"/>
        </a:solidFill>
        <a:effectLst/>
      </p:bgPr>
    </p:bg>
    <p:spTree>
      <p:nvGrpSpPr>
        <p:cNvPr id="1" name="Shape 38"/>
        <p:cNvGrpSpPr/>
        <p:nvPr/>
      </p:nvGrpSpPr>
      <p:grpSpPr>
        <a:xfrm>
          <a:off x="0" y="0"/>
          <a:ext cx="0" cy="0"/>
          <a:chOff x="0" y="0"/>
          <a:chExt cx="0" cy="0"/>
        </a:xfrm>
      </p:grpSpPr>
      <p:sp>
        <p:nvSpPr>
          <p:cNvPr id="39" name="Google Shape;39;gf4f7f2f55b_0_8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0" name="Google Shape;40;gf4f7f2f55b_0_8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osquitoes Black">
  <p:cSld name="TITLE_AND_BODY_1_2">
    <p:bg>
      <p:bgPr>
        <a:solidFill>
          <a:srgbClr val="000000"/>
        </a:solidFill>
        <a:effectLst/>
      </p:bgPr>
    </p:bg>
    <p:spTree>
      <p:nvGrpSpPr>
        <p:cNvPr id="1" name="Shape 41"/>
        <p:cNvGrpSpPr/>
        <p:nvPr/>
      </p:nvGrpSpPr>
      <p:grpSpPr>
        <a:xfrm>
          <a:off x="0" y="0"/>
          <a:ext cx="0" cy="0"/>
          <a:chOff x="0" y="0"/>
          <a:chExt cx="0" cy="0"/>
        </a:xfrm>
      </p:grpSpPr>
      <p:sp>
        <p:nvSpPr>
          <p:cNvPr id="42" name="Google Shape;42;gf4f7f2f55b_0_88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None/>
              <a:defRPr>
                <a:solidFill>
                  <a:schemeClr val="lt2"/>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3" name="Google Shape;43;gf4f7f2f55b_0_88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chemeClr val="lt2"/>
              </a:buClr>
              <a:buSzPts val="2400"/>
              <a:buChar char="●"/>
              <a:defRPr>
                <a:solidFill>
                  <a:schemeClr val="lt2"/>
                </a:solidFill>
              </a:defRPr>
            </a:lvl1pPr>
            <a:lvl2pPr marL="914400" lvl="1" indent="-349250" algn="l">
              <a:lnSpc>
                <a:spcPct val="115000"/>
              </a:lnSpc>
              <a:spcBef>
                <a:spcPts val="2100"/>
              </a:spcBef>
              <a:spcAft>
                <a:spcPts val="0"/>
              </a:spcAft>
              <a:buClr>
                <a:schemeClr val="lt2"/>
              </a:buClr>
              <a:buSzPts val="1900"/>
              <a:buChar char="○"/>
              <a:defRPr>
                <a:solidFill>
                  <a:schemeClr val="lt2"/>
                </a:solidFill>
              </a:defRPr>
            </a:lvl2pPr>
            <a:lvl3pPr marL="1371600" lvl="2" indent="-349250" algn="l">
              <a:lnSpc>
                <a:spcPct val="115000"/>
              </a:lnSpc>
              <a:spcBef>
                <a:spcPts val="2100"/>
              </a:spcBef>
              <a:spcAft>
                <a:spcPts val="0"/>
              </a:spcAft>
              <a:buClr>
                <a:schemeClr val="lt2"/>
              </a:buClr>
              <a:buSzPts val="1900"/>
              <a:buChar char="■"/>
              <a:defRPr>
                <a:solidFill>
                  <a:schemeClr val="lt2"/>
                </a:solidFill>
              </a:defRPr>
            </a:lvl3pPr>
            <a:lvl4pPr marL="1828800" lvl="3" indent="-349250" algn="l">
              <a:lnSpc>
                <a:spcPct val="115000"/>
              </a:lnSpc>
              <a:spcBef>
                <a:spcPts val="2100"/>
              </a:spcBef>
              <a:spcAft>
                <a:spcPts val="0"/>
              </a:spcAft>
              <a:buClr>
                <a:schemeClr val="lt2"/>
              </a:buClr>
              <a:buSzPts val="1900"/>
              <a:buChar char="●"/>
              <a:defRPr>
                <a:solidFill>
                  <a:schemeClr val="lt2"/>
                </a:solidFill>
              </a:defRPr>
            </a:lvl4pPr>
            <a:lvl5pPr marL="2286000" lvl="4" indent="-349250" algn="l">
              <a:lnSpc>
                <a:spcPct val="115000"/>
              </a:lnSpc>
              <a:spcBef>
                <a:spcPts val="2100"/>
              </a:spcBef>
              <a:spcAft>
                <a:spcPts val="0"/>
              </a:spcAft>
              <a:buClr>
                <a:schemeClr val="lt2"/>
              </a:buClr>
              <a:buSzPts val="1900"/>
              <a:buChar char="○"/>
              <a:defRPr>
                <a:solidFill>
                  <a:schemeClr val="lt2"/>
                </a:solidFill>
              </a:defRPr>
            </a:lvl5pPr>
            <a:lvl6pPr marL="2743200" lvl="5" indent="-349250" algn="l">
              <a:lnSpc>
                <a:spcPct val="115000"/>
              </a:lnSpc>
              <a:spcBef>
                <a:spcPts val="2100"/>
              </a:spcBef>
              <a:spcAft>
                <a:spcPts val="0"/>
              </a:spcAft>
              <a:buClr>
                <a:schemeClr val="lt2"/>
              </a:buClr>
              <a:buSzPts val="1900"/>
              <a:buChar char="■"/>
              <a:defRPr>
                <a:solidFill>
                  <a:schemeClr val="lt2"/>
                </a:solidFill>
              </a:defRPr>
            </a:lvl6pPr>
            <a:lvl7pPr marL="3200400" lvl="6" indent="-349250" algn="l">
              <a:lnSpc>
                <a:spcPct val="115000"/>
              </a:lnSpc>
              <a:spcBef>
                <a:spcPts val="2100"/>
              </a:spcBef>
              <a:spcAft>
                <a:spcPts val="0"/>
              </a:spcAft>
              <a:buClr>
                <a:schemeClr val="lt2"/>
              </a:buClr>
              <a:buSzPts val="1900"/>
              <a:buChar char="●"/>
              <a:defRPr>
                <a:solidFill>
                  <a:schemeClr val="lt2"/>
                </a:solidFill>
              </a:defRPr>
            </a:lvl7pPr>
            <a:lvl8pPr marL="3657600" lvl="7" indent="-349250" algn="l">
              <a:lnSpc>
                <a:spcPct val="115000"/>
              </a:lnSpc>
              <a:spcBef>
                <a:spcPts val="2100"/>
              </a:spcBef>
              <a:spcAft>
                <a:spcPts val="0"/>
              </a:spcAft>
              <a:buClr>
                <a:schemeClr val="lt2"/>
              </a:buClr>
              <a:buSzPts val="1900"/>
              <a:buChar char="○"/>
              <a:defRPr>
                <a:solidFill>
                  <a:schemeClr val="lt2"/>
                </a:solidFill>
              </a:defRPr>
            </a:lvl8pPr>
            <a:lvl9pPr marL="4114800" lvl="8" indent="-349250" algn="l">
              <a:lnSpc>
                <a:spcPct val="115000"/>
              </a:lnSpc>
              <a:spcBef>
                <a:spcPts val="2100"/>
              </a:spcBef>
              <a:spcAft>
                <a:spcPts val="2100"/>
              </a:spcAft>
              <a:buClr>
                <a:schemeClr val="lt2"/>
              </a:buClr>
              <a:buSzPts val="1900"/>
              <a:buChar char="■"/>
              <a:defRPr>
                <a:solidFill>
                  <a:schemeClr val="lt2"/>
                </a:solidFill>
              </a:defRPr>
            </a:lvl9pPr>
          </a:lstStyle>
          <a:p>
            <a:endParaRPr/>
          </a:p>
        </p:txBody>
      </p:sp>
      <p:sp>
        <p:nvSpPr>
          <p:cNvPr id="44" name="Google Shape;44;gf4f7f2f55b_0_886"/>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gf4f7f2f55b_0_8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FFFFFF"/>
              </a:buClr>
              <a:buSzPts val="3700"/>
              <a:buFont typeface="Oswald"/>
              <a:buNone/>
              <a:defRPr sz="3700" b="0"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gf4f7f2f55b_0_85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rgbClr val="FFFFFF"/>
              </a:buClr>
              <a:buSzPts val="24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914400" marR="0" lvl="1"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2pPr>
            <a:lvl3pPr marL="1371600" marR="0" lvl="2"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3pPr>
            <a:lvl4pPr marL="1828800" marR="0" lvl="3"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4pPr>
            <a:lvl5pPr marL="2286000" marR="0" lvl="4"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5pPr>
            <a:lvl6pPr marL="2743200" marR="0" lvl="5"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6pPr>
            <a:lvl7pPr marL="3200400" marR="0" lvl="6"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7pPr>
            <a:lvl8pPr marL="3657600" marR="0" lvl="7"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8pPr>
            <a:lvl9pPr marL="4114800" marR="0" lvl="8" indent="-349250" algn="l" rtl="0">
              <a:lnSpc>
                <a:spcPct val="115000"/>
              </a:lnSpc>
              <a:spcBef>
                <a:spcPts val="2100"/>
              </a:spcBef>
              <a:spcAft>
                <a:spcPts val="210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https://vis.globe.gov/land_cove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HkXLweBNKd4"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s://youtu.be/HkXLweBNKd4" TargetMode="Externa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vHmwHBFHCQ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observer.globe.gov/documents/19589576/85186c1d-2245-4471-88e0-7a215363637b"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observer.globe.gov/documents/19589576/85186c1d-2245-4471-88e0-7a215363637b"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hyperlink" Target="https://observer.globe.gov/" TargetMode="Externa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7.xml"/><Relationship Id="rId5" Type="http://schemas.openxmlformats.org/officeDocument/2006/relationships/image" Target="../media/image6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59.pn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56.png"/><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26.xml"/><Relationship Id="rId5" Type="http://schemas.openxmlformats.org/officeDocument/2006/relationships/image" Target="../media/image63.png"/><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PSCEpPlfGMs"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s://scistarter.com/girlscouts/volunteer/landi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globe.gov/globe-community/globe-teams" TargetMode="External"/><Relationship Id="rId5" Type="http://schemas.openxmlformats.org/officeDocument/2006/relationships/image" Target="../media/image15.jp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5" name="Title"/>
          <p:cNvSpPr txBox="1">
            <a:spLocks noGrp="1"/>
          </p:cNvSpPr>
          <p:nvPr>
            <p:ph type="ctrTitle"/>
          </p:nvPr>
        </p:nvSpPr>
        <p:spPr>
          <a:xfrm>
            <a:off x="4468571" y="5243181"/>
            <a:ext cx="799306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Girl Scouts and GLOBE Observer</a:t>
            </a:r>
            <a:endParaRPr sz="5400" dirty="0">
              <a:latin typeface="DIN Condensed" pitchFamily="2" charset="0"/>
            </a:endParaRPr>
          </a:p>
        </p:txBody>
      </p:sp>
      <p:pic>
        <p:nvPicPr>
          <p:cNvPr id="119" name="GS Logo" descr="Girl scout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98716" y="311433"/>
            <a:ext cx="1785033" cy="1684769"/>
          </a:xfrm>
          <a:prstGeom prst="rect">
            <a:avLst/>
          </a:prstGeom>
          <a:noFill/>
          <a:ln>
            <a:noFill/>
          </a:ln>
        </p:spPr>
      </p:pic>
      <p:sp>
        <p:nvSpPr>
          <p:cNvPr id="124" name="And"/>
          <p:cNvSpPr txBox="1"/>
          <p:nvPr/>
        </p:nvSpPr>
        <p:spPr>
          <a:xfrm>
            <a:off x="3180533" y="1489533"/>
            <a:ext cx="729900" cy="1169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38761D"/>
                </a:solidFill>
                <a:latin typeface="Helvetica Neue"/>
                <a:ea typeface="Helvetica Neue"/>
                <a:cs typeface="Helvetica Neue"/>
                <a:sym typeface="Helvetica Neue"/>
              </a:rPr>
              <a:t>&amp;</a:t>
            </a:r>
            <a:endParaRPr sz="6000" b="1" i="0" u="none" strike="noStrike" cap="none">
              <a:solidFill>
                <a:srgbClr val="38761D"/>
              </a:solidFill>
              <a:latin typeface="Helvetica Neue"/>
              <a:ea typeface="Helvetica Neue"/>
              <a:cs typeface="Helvetica Neue"/>
              <a:sym typeface="Helvetica Neue"/>
            </a:endParaRPr>
          </a:p>
        </p:txBody>
      </p:sp>
      <p:pic>
        <p:nvPicPr>
          <p:cNvPr id="120" name="GO Logo" descr="GLOBE Observer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0200" y="2263967"/>
            <a:ext cx="3122066" cy="1313333"/>
          </a:xfrm>
          <a:prstGeom prst="rect">
            <a:avLst/>
          </a:prstGeom>
          <a:noFill/>
          <a:ln>
            <a:noFill/>
          </a:ln>
        </p:spPr>
      </p:pic>
      <p:pic>
        <p:nvPicPr>
          <p:cNvPr id="123" name="App Screen" descr="Home screen of the GLOBE Observer app"/>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5282978" y="412200"/>
            <a:ext cx="1755576" cy="4830981"/>
          </a:xfrm>
          <a:prstGeom prst="rect">
            <a:avLst/>
          </a:prstGeom>
          <a:noFill/>
          <a:ln>
            <a:noFill/>
          </a:ln>
        </p:spPr>
      </p:pic>
      <p:pic>
        <p:nvPicPr>
          <p:cNvPr id="122" name="Take Action" descr="Take Action patch"/>
          <p:cNvPicPr preferRelativeResize="0"/>
          <p:nvPr/>
        </p:nvPicPr>
        <p:blipFill rotWithShape="1">
          <a:blip r:embed="rId6">
            <a:alphaModFix/>
          </a:blip>
          <a:srcRect/>
          <a:stretch/>
        </p:blipFill>
        <p:spPr>
          <a:xfrm>
            <a:off x="7987767" y="311429"/>
            <a:ext cx="1828767" cy="1828767"/>
          </a:xfrm>
          <a:prstGeom prst="rect">
            <a:avLst/>
          </a:prstGeom>
          <a:noFill/>
          <a:ln>
            <a:noFill/>
          </a:ln>
        </p:spPr>
      </p:pic>
      <p:pic>
        <p:nvPicPr>
          <p:cNvPr id="121" name="TLACS" descr="Think Link a Citizen Scientist patch"/>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704058" y="350167"/>
            <a:ext cx="1828766" cy="1828766"/>
          </a:xfrm>
          <a:prstGeom prst="rect">
            <a:avLst/>
          </a:prstGeom>
          <a:noFill/>
          <a:ln>
            <a:noFill/>
          </a:ln>
        </p:spPr>
      </p:pic>
      <p:pic>
        <p:nvPicPr>
          <p:cNvPr id="127" name="SciStarter" descr="SciStarter project page for GLOBE Land Cover"/>
          <p:cNvPicPr preferRelativeResize="0"/>
          <p:nvPr/>
        </p:nvPicPr>
        <p:blipFill>
          <a:blip r:embed="rId8">
            <a:alphaModFix/>
          </a:blip>
          <a:stretch>
            <a:fillRect/>
          </a:stretch>
        </p:blipFill>
        <p:spPr>
          <a:xfrm>
            <a:off x="8143871" y="2052918"/>
            <a:ext cx="3117929" cy="3048764"/>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Ask a Question </a:t>
            </a:r>
            <a:r>
              <a:rPr lang="en-US" sz="5400" dirty="0">
                <a:solidFill>
                  <a:srgbClr val="8A742C"/>
                </a:solidFill>
                <a:latin typeface="DIN Condensed" pitchFamily="2" charset="0"/>
              </a:rPr>
              <a:t>2</a:t>
            </a:r>
            <a:endParaRPr sz="5400" dirty="0">
              <a:solidFill>
                <a:srgbClr val="8A742C"/>
              </a:solidFill>
              <a:latin typeface="DIN Condensed" pitchFamily="2" charset="0"/>
            </a:endParaRPr>
          </a:p>
        </p:txBody>
      </p:sp>
      <p:sp>
        <p:nvSpPr>
          <p:cNvPr id="208" name="Text"/>
          <p:cNvSpPr txBox="1">
            <a:spLocks noGrp="1"/>
          </p:cNvSpPr>
          <p:nvPr>
            <p:ph type="subTitle" idx="1"/>
          </p:nvPr>
        </p:nvSpPr>
        <p:spPr>
          <a:xfrm>
            <a:off x="3929333" y="6005717"/>
            <a:ext cx="8847900" cy="540900"/>
          </a:xfrm>
          <a:prstGeom prst="rect">
            <a:avLst/>
          </a:prstGeom>
          <a:noFill/>
          <a:ln>
            <a:noFill/>
          </a:ln>
        </p:spPr>
        <p:txBody>
          <a:bodyPr spcFirstLastPara="1" wrap="square" lIns="121900" tIns="118850" rIns="121900" bIns="118850" anchor="t" anchorCtr="0">
            <a:noAutofit/>
          </a:bodyPr>
          <a:lstStyle/>
          <a:p>
            <a:pPr marL="0" lvl="0" indent="0" algn="l" rtl="0">
              <a:spcBef>
                <a:spcPts val="0"/>
              </a:spcBef>
              <a:spcAft>
                <a:spcPts val="0"/>
              </a:spcAft>
              <a:buClr>
                <a:schemeClr val="dk1"/>
              </a:buClr>
              <a:buSzPts val="1100"/>
              <a:buFont typeface="Arial"/>
              <a:buNone/>
            </a:pPr>
            <a:r>
              <a:rPr lang="en-US" dirty="0">
                <a:solidFill>
                  <a:srgbClr val="F9F4AA"/>
                </a:solidFill>
                <a:latin typeface="DIN Condensed" pitchFamily="2" charset="0"/>
              </a:rPr>
              <a:t>What is located where there are clusters of white pixels? </a:t>
            </a:r>
            <a:endParaRPr dirty="0">
              <a:solidFill>
                <a:srgbClr val="F9F4AA"/>
              </a:solidFill>
              <a:latin typeface="DIN Condensed" pitchFamily="2" charset="0"/>
            </a:endParaRPr>
          </a:p>
        </p:txBody>
      </p:sp>
      <p:pic>
        <p:nvPicPr>
          <p:cNvPr id="6" name="Image" descr="Image of the Earth at night, showing the lights of cities across the continents.">
            <a:extLst>
              <a:ext uri="{FF2B5EF4-FFF2-40B4-BE49-F238E27FC236}">
                <a16:creationId xmlns:a16="http://schemas.microsoft.com/office/drawing/2014/main" id="{7F229799-4F32-614C-925C-7C6D64E7A29A}"/>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95088" y="111850"/>
            <a:ext cx="10201825" cy="5021211"/>
          </a:xfrm>
          <a:prstGeom prst="rect">
            <a:avLst/>
          </a:prstGeom>
          <a:noFill/>
          <a:ln w="76200" cap="flat" cmpd="sng">
            <a:solidFill>
              <a:schemeClr val="accent5"/>
            </a:solidFill>
            <a:prstDash val="solid"/>
            <a:round/>
            <a:headEnd type="none" w="sm" len="sm"/>
            <a:tailEnd type="none" w="sm" len="sm"/>
          </a:ln>
        </p:spPr>
      </p:pic>
      <p:sp>
        <p:nvSpPr>
          <p:cNvPr id="210" name="Question Mark">
            <a:extLst>
              <a:ext uri="{C183D7F6-B498-43B3-948B-1728B52AA6E4}">
                <adec:decorative xmlns:adec="http://schemas.microsoft.com/office/drawing/2017/decorative" val="1"/>
              </a:ext>
            </a:extLst>
          </p:cNvPr>
          <p:cNvSpPr txBox="1"/>
          <p:nvPr/>
        </p:nvSpPr>
        <p:spPr>
          <a:xfrm>
            <a:off x="5338650" y="1216800"/>
            <a:ext cx="15147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0">
                <a:solidFill>
                  <a:schemeClr val="accent5"/>
                </a:solidFill>
                <a:latin typeface="Helvetica Neue"/>
                <a:ea typeface="Helvetica Neue"/>
                <a:cs typeface="Helvetica Neue"/>
                <a:sym typeface="Helvetica Neue"/>
              </a:rPr>
              <a:t>?</a:t>
            </a:r>
            <a:endParaRPr sz="20000">
              <a:solidFill>
                <a:schemeClr val="accent5"/>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Make a Hypothesis</a:t>
            </a:r>
            <a:endParaRPr sz="5400" dirty="0">
              <a:latin typeface="DIN Condensed" pitchFamily="2" charset="0"/>
            </a:endParaRPr>
          </a:p>
        </p:txBody>
      </p:sp>
      <p:sp>
        <p:nvSpPr>
          <p:cNvPr id="216" name="Subtitle"/>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3600" dirty="0">
                <a:solidFill>
                  <a:schemeClr val="accent5"/>
                </a:solidFill>
                <a:latin typeface="DIN Condensed" pitchFamily="2" charset="0"/>
              </a:rPr>
              <a:t>Answer your question based on observations</a:t>
            </a:r>
            <a:endParaRPr sz="3600" dirty="0">
              <a:solidFill>
                <a:schemeClr val="accent5"/>
              </a:solidFill>
              <a:latin typeface="DIN Condensed" pitchFamily="2" charset="0"/>
            </a:endParaRPr>
          </a:p>
        </p:txBody>
      </p:sp>
      <p:sp>
        <p:nvSpPr>
          <p:cNvPr id="217" name="Question text"/>
          <p:cNvSpPr txBox="1">
            <a:spLocks noGrp="1"/>
          </p:cNvSpPr>
          <p:nvPr>
            <p:ph type="subTitle" idx="1"/>
          </p:nvPr>
        </p:nvSpPr>
        <p:spPr>
          <a:xfrm>
            <a:off x="256354" y="166940"/>
            <a:ext cx="5745900" cy="1206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Question: </a:t>
            </a:r>
            <a:r>
              <a:rPr lang="en-US" sz="28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rPr>
              <a:t>What is located where there are clusters of white pixels?</a:t>
            </a:r>
            <a:endParaRPr sz="66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8" name="Hypothesis text"/>
          <p:cNvSpPr txBox="1"/>
          <p:nvPr/>
        </p:nvSpPr>
        <p:spPr>
          <a:xfrm>
            <a:off x="256354" y="1372940"/>
            <a:ext cx="5973900" cy="24006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200" b="1"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Oswald"/>
              </a:rPr>
              <a:t>Hypothesis:</a:t>
            </a:r>
            <a:r>
              <a:rPr lang="en-US" sz="3200" b="1"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Open Sans"/>
              </a:rPr>
              <a:t> </a:t>
            </a:r>
            <a:r>
              <a:rPr lang="en-US" sz="28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Oswald"/>
              </a:rPr>
              <a:t>The white pixels indicate that there are a lot of lights, so I think that there are more lights in cities. The clusters of white pixels are where there are cities.</a:t>
            </a:r>
            <a:endParaRPr sz="280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Oswald"/>
            </a:endParaRPr>
          </a:p>
        </p:txBody>
      </p:sp>
      <p:pic>
        <p:nvPicPr>
          <p:cNvPr id="220" name="US Image" descr="A satellite image of the United States at night."/>
          <p:cNvPicPr preferRelativeResize="0"/>
          <p:nvPr/>
        </p:nvPicPr>
        <p:blipFill>
          <a:blip r:embed="rId3">
            <a:alphaModFix/>
          </a:blip>
          <a:stretch>
            <a:fillRect/>
          </a:stretch>
        </p:blipFill>
        <p:spPr>
          <a:xfrm>
            <a:off x="6389775" y="364408"/>
            <a:ext cx="4930549" cy="3287050"/>
          </a:xfrm>
          <a:prstGeom prst="rect">
            <a:avLst/>
          </a:prstGeom>
          <a:noFill/>
          <a:ln w="76200" cap="flat" cmpd="sng">
            <a:solidFill>
              <a:schemeClr val="accent5"/>
            </a:solidFill>
            <a:prstDash val="solid"/>
            <a:round/>
            <a:headEnd type="none" w="sm" len="sm"/>
            <a:tailEnd type="none" w="sm" len="sm"/>
          </a:ln>
        </p:spPr>
      </p:pic>
      <p:pic>
        <p:nvPicPr>
          <p:cNvPr id="219" name="City" descr="A cityscape with skyscraper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77125" y="3910125"/>
            <a:ext cx="3050476" cy="2070301"/>
          </a:xfrm>
          <a:prstGeom prst="rect">
            <a:avLst/>
          </a:prstGeom>
          <a:noFill/>
          <a:ln w="76200" cap="flat" cmpd="sng">
            <a:solidFill>
              <a:schemeClr val="accent5"/>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24"/>
        <p:cNvGrpSpPr/>
        <p:nvPr/>
      </p:nvGrpSpPr>
      <p:grpSpPr>
        <a:xfrm>
          <a:off x="0" y="0"/>
          <a:ext cx="0" cy="0"/>
          <a:chOff x="0" y="0"/>
          <a:chExt cx="0" cy="0"/>
        </a:xfrm>
      </p:grpSpPr>
      <p:sp>
        <p:nvSpPr>
          <p:cNvPr id="225" name="Title"/>
          <p:cNvSpPr txBox="1">
            <a:spLocks noGrp="1"/>
          </p:cNvSpPr>
          <p:nvPr>
            <p:ph type="title"/>
          </p:nvPr>
        </p:nvSpPr>
        <p:spPr>
          <a:xfrm>
            <a:off x="415650" y="211961"/>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700"/>
              <a:buNone/>
            </a:pPr>
            <a:r>
              <a:rPr lang="en-US" sz="4800" dirty="0">
                <a:latin typeface="DIN Condensed" pitchFamily="2" charset="0"/>
              </a:rPr>
              <a:t>How do scientists know if their hypothesis is correct?</a:t>
            </a:r>
            <a:endParaRPr sz="4800" dirty="0">
              <a:latin typeface="DIN Condensed" pitchFamily="2" charset="0"/>
            </a:endParaRPr>
          </a:p>
        </p:txBody>
      </p:sp>
      <p:sp>
        <p:nvSpPr>
          <p:cNvPr id="226" name="Subtitle"/>
          <p:cNvSpPr txBox="1">
            <a:spLocks noGrp="1"/>
          </p:cNvSpPr>
          <p:nvPr>
            <p:ph type="body" idx="1"/>
          </p:nvPr>
        </p:nvSpPr>
        <p:spPr>
          <a:xfrm>
            <a:off x="415650" y="966702"/>
            <a:ext cx="11360700" cy="6942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2400"/>
              <a:buNone/>
            </a:pPr>
            <a:r>
              <a:rPr lang="en-US" sz="3600" dirty="0"/>
              <a:t>Collect and Analyze Data</a:t>
            </a:r>
            <a:endParaRPr sz="3600" dirty="0"/>
          </a:p>
        </p:txBody>
      </p:sp>
      <p:pic>
        <p:nvPicPr>
          <p:cNvPr id="227" name="Image" descr="A desktop showing a laptop, sheet of graphs, and a person writing in a notepa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4350" y="1845700"/>
            <a:ext cx="7263299" cy="48090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31"/>
        <p:cNvGrpSpPr/>
        <p:nvPr/>
      </p:nvGrpSpPr>
      <p:grpSpPr>
        <a:xfrm>
          <a:off x="0" y="0"/>
          <a:ext cx="0" cy="0"/>
          <a:chOff x="0" y="0"/>
          <a:chExt cx="0" cy="0"/>
        </a:xfrm>
      </p:grpSpPr>
      <p:sp>
        <p:nvSpPr>
          <p:cNvPr id="232" name="Title"/>
          <p:cNvSpPr txBox="1">
            <a:spLocks noGrp="1"/>
          </p:cNvSpPr>
          <p:nvPr>
            <p:ph type="title"/>
          </p:nvPr>
        </p:nvSpPr>
        <p:spPr>
          <a:xfrm>
            <a:off x="429150" y="171310"/>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sz="4400" dirty="0">
                <a:latin typeface="DIN Condensed" pitchFamily="2" charset="0"/>
              </a:rPr>
              <a:t>Collect and Analyze Data</a:t>
            </a:r>
            <a:endParaRPr sz="4400" dirty="0">
              <a:latin typeface="DIN Condensed" pitchFamily="2" charset="0"/>
            </a:endParaRPr>
          </a:p>
        </p:txBody>
      </p:sp>
      <p:sp>
        <p:nvSpPr>
          <p:cNvPr id="233" name="Subtitle"/>
          <p:cNvSpPr txBox="1">
            <a:spLocks noGrp="1"/>
          </p:cNvSpPr>
          <p:nvPr>
            <p:ph type="body" idx="1"/>
          </p:nvPr>
        </p:nvSpPr>
        <p:spPr>
          <a:xfrm>
            <a:off x="415650" y="875808"/>
            <a:ext cx="4054750" cy="763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400"/>
              <a:buNone/>
            </a:pPr>
            <a:r>
              <a:rPr lang="en-US" sz="2800" dirty="0"/>
              <a:t>Girl Scout Cookie Sales</a:t>
            </a:r>
            <a:endParaRPr sz="2800" dirty="0"/>
          </a:p>
        </p:txBody>
      </p:sp>
      <p:pic>
        <p:nvPicPr>
          <p:cNvPr id="243" name="Girl scouts" descr="Two Girl Scouts standing behind a table with cookie box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56969" y="332934"/>
            <a:ext cx="2064633" cy="2179832"/>
          </a:xfrm>
          <a:prstGeom prst="rect">
            <a:avLst/>
          </a:prstGeom>
          <a:noFill/>
          <a:ln w="38100" cap="flat" cmpd="sng">
            <a:solidFill>
              <a:srgbClr val="F9F4AA"/>
            </a:solidFill>
            <a:prstDash val="solid"/>
            <a:round/>
            <a:headEnd type="none" w="sm" len="sm"/>
            <a:tailEnd type="none" w="sm" len="sm"/>
          </a:ln>
        </p:spPr>
      </p:pic>
      <p:pic>
        <p:nvPicPr>
          <p:cNvPr id="242" name="Search box" descr="Screenshot of the &quot;Find Cookies!&quot; search box on the Girl Scout website"/>
          <p:cNvPicPr preferRelativeResize="0"/>
          <p:nvPr/>
        </p:nvPicPr>
        <p:blipFill rotWithShape="1">
          <a:blip r:embed="rId4">
            <a:alphaModFix/>
          </a:blip>
          <a:srcRect/>
          <a:stretch/>
        </p:blipFill>
        <p:spPr>
          <a:xfrm>
            <a:off x="8096232" y="1583715"/>
            <a:ext cx="3813634" cy="995462"/>
          </a:xfrm>
          <a:prstGeom prst="rect">
            <a:avLst/>
          </a:prstGeom>
          <a:noFill/>
          <a:ln w="38100" cap="flat" cmpd="sng">
            <a:solidFill>
              <a:srgbClr val="F9F4AA"/>
            </a:solidFill>
            <a:prstDash val="solid"/>
            <a:round/>
            <a:headEnd type="none" w="sm" len="sm"/>
            <a:tailEnd type="none" w="sm" len="sm"/>
          </a:ln>
        </p:spPr>
      </p:pic>
      <p:pic>
        <p:nvPicPr>
          <p:cNvPr id="236" name="Single Sale graph" descr="A pie chart showing the boxes of cookes of each type from a single sale of five boxes: 20% tagalongs, 20% samoas, 20% do-si-dos and 40% samoas"/>
          <p:cNvPicPr preferRelativeResize="0"/>
          <p:nvPr/>
        </p:nvPicPr>
        <p:blipFill rotWithShape="1">
          <a:blip r:embed="rId5">
            <a:alphaModFix/>
          </a:blip>
          <a:srcRect/>
          <a:stretch/>
        </p:blipFill>
        <p:spPr>
          <a:xfrm>
            <a:off x="203200" y="2910467"/>
            <a:ext cx="5813667" cy="3510733"/>
          </a:xfrm>
          <a:prstGeom prst="rect">
            <a:avLst/>
          </a:prstGeom>
          <a:noFill/>
          <a:ln>
            <a:noFill/>
          </a:ln>
        </p:spPr>
      </p:pic>
      <p:sp>
        <p:nvSpPr>
          <p:cNvPr id="237" name="Single sale total"/>
          <p:cNvSpPr txBox="1"/>
          <p:nvPr/>
        </p:nvSpPr>
        <p:spPr>
          <a:xfrm>
            <a:off x="3406200" y="5882392"/>
            <a:ext cx="2703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Helvetica Neue"/>
                <a:ea typeface="Helvetica Neue"/>
                <a:cs typeface="Helvetica Neue"/>
                <a:sym typeface="Helvetica Neue"/>
              </a:rPr>
              <a:t>Total packages sold: 5</a:t>
            </a:r>
            <a:endParaRPr sz="1900" b="0" i="0" u="none" strike="noStrike" cap="none">
              <a:solidFill>
                <a:srgbClr val="000000"/>
              </a:solidFill>
              <a:latin typeface="Helvetica Neue"/>
              <a:ea typeface="Helvetica Neue"/>
              <a:cs typeface="Helvetica Neue"/>
              <a:sym typeface="Helvetica Neue"/>
            </a:endParaRPr>
          </a:p>
        </p:txBody>
      </p:sp>
      <p:sp>
        <p:nvSpPr>
          <p:cNvPr id="240" name="Single sales"/>
          <p:cNvSpPr txBox="1"/>
          <p:nvPr/>
        </p:nvSpPr>
        <p:spPr>
          <a:xfrm>
            <a:off x="315667" y="3011133"/>
            <a:ext cx="1792500" cy="569400"/>
          </a:xfrm>
          <a:prstGeom prst="rect">
            <a:avLst/>
          </a:prstGeom>
          <a:solidFill>
            <a:schemeClr val="lt1"/>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Helvetica Neue"/>
                <a:ea typeface="Helvetica Neue"/>
                <a:cs typeface="Helvetica Neue"/>
                <a:sym typeface="Helvetica Neue"/>
              </a:rPr>
              <a:t>Single Sale</a:t>
            </a:r>
            <a:endParaRPr sz="2100" b="1" i="0" u="none" strike="noStrike" cap="none">
              <a:solidFill>
                <a:srgbClr val="000000"/>
              </a:solidFill>
              <a:latin typeface="Helvetica Neue"/>
              <a:ea typeface="Helvetica Neue"/>
              <a:cs typeface="Helvetica Neue"/>
              <a:sym typeface="Helvetica Neue"/>
            </a:endParaRPr>
          </a:p>
        </p:txBody>
      </p:sp>
      <p:pic>
        <p:nvPicPr>
          <p:cNvPr id="235" name="Troop Sales graph" descr="A pie chart showing the boxes of cookes of each type from an entire troop of 1559 boxes: 6% lemon-ups, 7.9% trefoils, 6.2% do-si-dos, 21.9% samoas, 12.9% tagalongs, 36.2% thin mints, 5.5% s'mores, 3.5% toffee-tastic."/>
          <p:cNvPicPr preferRelativeResize="0"/>
          <p:nvPr/>
        </p:nvPicPr>
        <p:blipFill rotWithShape="1">
          <a:blip r:embed="rId6" cstate="screen">
            <a:alphaModFix/>
            <a:extLst>
              <a:ext uri="{28A0092B-C50C-407E-A947-70E740481C1C}">
                <a14:useLocalDpi xmlns:a14="http://schemas.microsoft.com/office/drawing/2010/main"/>
              </a:ext>
            </a:extLst>
          </a:blip>
          <a:srcRect t="20597"/>
          <a:stretch/>
        </p:blipFill>
        <p:spPr>
          <a:xfrm>
            <a:off x="6163614" y="2906267"/>
            <a:ext cx="5746252" cy="3510734"/>
          </a:xfrm>
          <a:prstGeom prst="rect">
            <a:avLst/>
          </a:prstGeom>
          <a:noFill/>
          <a:ln>
            <a:noFill/>
          </a:ln>
        </p:spPr>
      </p:pic>
      <p:sp>
        <p:nvSpPr>
          <p:cNvPr id="238" name="Troop sales total"/>
          <p:cNvSpPr txBox="1"/>
          <p:nvPr/>
        </p:nvSpPr>
        <p:spPr>
          <a:xfrm>
            <a:off x="8513200" y="5959667"/>
            <a:ext cx="32631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Helvetica Neue"/>
                <a:ea typeface="Helvetica Neue"/>
                <a:cs typeface="Helvetica Neue"/>
                <a:sym typeface="Helvetica Neue"/>
              </a:rPr>
              <a:t>Total packages sold: 1,559</a:t>
            </a:r>
            <a:endParaRPr sz="1900" b="0" i="0" u="none" strike="noStrike" cap="none">
              <a:solidFill>
                <a:srgbClr val="000000"/>
              </a:solidFill>
              <a:latin typeface="Helvetica Neue"/>
              <a:ea typeface="Helvetica Neue"/>
              <a:cs typeface="Helvetica Neue"/>
              <a:sym typeface="Helvetica Neue"/>
            </a:endParaRPr>
          </a:p>
        </p:txBody>
      </p:sp>
      <p:sp>
        <p:nvSpPr>
          <p:cNvPr id="239" name="Troop Sales"/>
          <p:cNvSpPr txBox="1"/>
          <p:nvPr/>
        </p:nvSpPr>
        <p:spPr>
          <a:xfrm>
            <a:off x="6362500" y="2980900"/>
            <a:ext cx="19272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Helvetica Neue"/>
                <a:ea typeface="Helvetica Neue"/>
                <a:cs typeface="Helvetica Neue"/>
                <a:sym typeface="Helvetica Neue"/>
              </a:rPr>
              <a:t>Troop Sales</a:t>
            </a:r>
            <a:endParaRPr sz="2100" b="1" i="0" u="none" strike="noStrike" cap="none">
              <a:solidFill>
                <a:srgbClr val="000000"/>
              </a:solidFill>
              <a:latin typeface="Helvetica Neue"/>
              <a:ea typeface="Helvetica Neue"/>
              <a:cs typeface="Helvetica Neue"/>
              <a:sym typeface="Helvetica Neue"/>
            </a:endParaRPr>
          </a:p>
        </p:txBody>
      </p:sp>
      <p:sp>
        <p:nvSpPr>
          <p:cNvPr id="241" name="Rectangle">
            <a:extLst>
              <a:ext uri="{C183D7F6-B498-43B3-948B-1728B52AA6E4}">
                <adec:decorative xmlns:adec="http://schemas.microsoft.com/office/drawing/2017/decorative" val="1"/>
              </a:ext>
            </a:extLst>
          </p:cNvPr>
          <p:cNvSpPr txBox="1"/>
          <p:nvPr/>
        </p:nvSpPr>
        <p:spPr>
          <a:xfrm>
            <a:off x="2365100" y="3011133"/>
            <a:ext cx="1527600" cy="538800"/>
          </a:xfrm>
          <a:prstGeom prst="rect">
            <a:avLst/>
          </a:prstGeom>
          <a:solidFill>
            <a:schemeClr val="lt1"/>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Outliers</a:t>
            </a:r>
            <a:endParaRPr sz="5400" dirty="0">
              <a:latin typeface="DIN Condensed" pitchFamily="2" charset="0"/>
            </a:endParaRPr>
          </a:p>
        </p:txBody>
      </p:sp>
      <p:sp>
        <p:nvSpPr>
          <p:cNvPr id="249" name="Subtitle"/>
          <p:cNvSpPr txBox="1">
            <a:spLocks noGrp="1"/>
          </p:cNvSpPr>
          <p:nvPr>
            <p:ph type="subTitle" idx="1"/>
          </p:nvPr>
        </p:nvSpPr>
        <p:spPr>
          <a:xfrm>
            <a:off x="3929333" y="6069650"/>
            <a:ext cx="8847900" cy="540900"/>
          </a:xfrm>
          <a:prstGeom prst="rect">
            <a:avLst/>
          </a:prstGeom>
          <a:noFill/>
          <a:ln>
            <a:noFill/>
          </a:ln>
        </p:spPr>
        <p:txBody>
          <a:bodyPr spcFirstLastPara="1" wrap="square" lIns="121900" tIns="118850" rIns="121900" bIns="118850" anchor="t" anchorCtr="0">
            <a:noAutofit/>
          </a:bodyPr>
          <a:lstStyle/>
          <a:p>
            <a:pPr marL="0" lvl="0" indent="0" algn="l" rtl="0">
              <a:spcBef>
                <a:spcPts val="0"/>
              </a:spcBef>
              <a:spcAft>
                <a:spcPts val="0"/>
              </a:spcAft>
              <a:buClr>
                <a:schemeClr val="dk1"/>
              </a:buClr>
              <a:buSzPts val="1100"/>
              <a:buFont typeface="Arial"/>
              <a:buNone/>
            </a:pPr>
            <a:r>
              <a:rPr lang="en-US" dirty="0">
                <a:solidFill>
                  <a:srgbClr val="F9F4AA"/>
                </a:solidFill>
                <a:latin typeface="DIN Condensed" pitchFamily="2" charset="0"/>
              </a:rPr>
              <a:t>Oddball data that doesn’t match trends or the other data</a:t>
            </a:r>
            <a:endParaRPr dirty="0">
              <a:solidFill>
                <a:srgbClr val="F9F4AA"/>
              </a:solidFill>
              <a:latin typeface="DIN Condensed" pitchFamily="2" charset="0"/>
            </a:endParaRPr>
          </a:p>
        </p:txBody>
      </p:sp>
      <p:pic>
        <p:nvPicPr>
          <p:cNvPr id="251" name="Image" descr="A satellite view of Montana and North Dakota at night, with an area of lights from oil fields outlined."/>
          <p:cNvPicPr preferRelativeResize="0"/>
          <p:nvPr/>
        </p:nvPicPr>
        <p:blipFill>
          <a:blip r:embed="rId3">
            <a:alphaModFix/>
          </a:blip>
          <a:stretch>
            <a:fillRect/>
          </a:stretch>
        </p:blipFill>
        <p:spPr>
          <a:xfrm>
            <a:off x="2326800" y="182275"/>
            <a:ext cx="7538400" cy="5025600"/>
          </a:xfrm>
          <a:prstGeom prst="rect">
            <a:avLst/>
          </a:prstGeom>
          <a:noFill/>
          <a:ln w="76200" cap="flat" cmpd="sng">
            <a:solidFill>
              <a:schemeClr val="accent5"/>
            </a:solidFill>
            <a:prstDash val="solid"/>
            <a:round/>
            <a:headEnd type="none" w="sm" len="sm"/>
            <a:tailEnd type="none" w="sm" len="sm"/>
          </a:ln>
        </p:spPr>
      </p:pic>
      <p:sp>
        <p:nvSpPr>
          <p:cNvPr id="252" name="Oil fields"/>
          <p:cNvSpPr txBox="1"/>
          <p:nvPr/>
        </p:nvSpPr>
        <p:spPr>
          <a:xfrm>
            <a:off x="5721600" y="1737825"/>
            <a:ext cx="113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5"/>
                </a:solidFill>
                <a:latin typeface="Helvetica Neue"/>
                <a:ea typeface="Helvetica Neue"/>
                <a:cs typeface="Helvetica Neue"/>
                <a:sym typeface="Helvetica Neue"/>
              </a:rPr>
              <a:t>Oil Fields</a:t>
            </a:r>
            <a:endParaRPr>
              <a:solidFill>
                <a:schemeClr val="accent5"/>
              </a:solidFill>
              <a:latin typeface="Helvetica Neue"/>
              <a:ea typeface="Helvetica Neue"/>
              <a:cs typeface="Helvetica Neue"/>
              <a:sym typeface="Helvetica Neue"/>
            </a:endParaRPr>
          </a:p>
        </p:txBody>
      </p:sp>
      <p:sp>
        <p:nvSpPr>
          <p:cNvPr id="253" name="Rectangle">
            <a:extLst>
              <a:ext uri="{C183D7F6-B498-43B3-948B-1728B52AA6E4}">
                <adec:decorative xmlns:adec="http://schemas.microsoft.com/office/drawing/2017/decorative" val="1"/>
              </a:ext>
            </a:extLst>
          </p:cNvPr>
          <p:cNvSpPr/>
          <p:nvPr/>
        </p:nvSpPr>
        <p:spPr>
          <a:xfrm>
            <a:off x="4701075" y="1314500"/>
            <a:ext cx="2464500" cy="26382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Land Cover Data</a:t>
            </a:r>
            <a:endParaRPr sz="5400" dirty="0">
              <a:latin typeface="DIN Condensed" pitchFamily="2" charset="0"/>
            </a:endParaRPr>
          </a:p>
        </p:txBody>
      </p:sp>
      <p:pic>
        <p:nvPicPr>
          <p:cNvPr id="260" name="Image" descr="A world map from the GLOBE Visualization System displaying land cover photos taken on 14 Oct 20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19850" y="60000"/>
            <a:ext cx="9152299" cy="5195324"/>
          </a:xfrm>
          <a:prstGeom prst="rect">
            <a:avLst/>
          </a:prstGeom>
          <a:noFill/>
          <a:ln>
            <a:noFill/>
          </a:ln>
        </p:spPr>
      </p:pic>
      <p:sp>
        <p:nvSpPr>
          <p:cNvPr id="259" name="URL"/>
          <p:cNvSpPr txBox="1">
            <a:spLocks noGrp="1"/>
          </p:cNvSpPr>
          <p:nvPr>
            <p:ph type="subTitle" idx="1"/>
          </p:nvPr>
        </p:nvSpPr>
        <p:spPr>
          <a:xfrm>
            <a:off x="3929333" y="6005717"/>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2400"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https://vis.globe.gov/land_cover</a:t>
            </a:r>
            <a:r>
              <a:rPr lang="en-US" sz="2400"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 </a:t>
            </a:r>
            <a:endParaRPr sz="2400"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dirty="0">
                <a:latin typeface="DIN Condensed" pitchFamily="2" charset="0"/>
              </a:rPr>
              <a:t>Introducing GLOBE Observer: Land Cover</a:t>
            </a:r>
            <a:endParaRPr dirty="0">
              <a:latin typeface="DIN Condensed" pitchFamily="2" charset="0"/>
            </a:endParaRPr>
          </a:p>
        </p:txBody>
      </p:sp>
      <p:pic>
        <p:nvPicPr>
          <p:cNvPr id="267" name="Image" descr="Still from the video showing a person taking a photograph of the landscape with their phone.">
            <a:hlinkClick r:id="rId3"/>
          </p:cNvPr>
          <p:cNvPicPr preferRelativeResize="0"/>
          <p:nvPr/>
        </p:nvPicPr>
        <p:blipFill>
          <a:blip r:embed="rId4">
            <a:alphaModFix/>
          </a:blip>
          <a:stretch>
            <a:fillRect/>
          </a:stretch>
        </p:blipFill>
        <p:spPr>
          <a:xfrm>
            <a:off x="2727400" y="154975"/>
            <a:ext cx="6737200" cy="5052900"/>
          </a:xfrm>
          <a:prstGeom prst="rect">
            <a:avLst/>
          </a:prstGeom>
          <a:noFill/>
          <a:ln>
            <a:noFill/>
          </a:ln>
        </p:spPr>
      </p:pic>
      <p:sp>
        <p:nvSpPr>
          <p:cNvPr id="266" name="URL"/>
          <p:cNvSpPr txBox="1">
            <a:spLocks noGrp="1"/>
          </p:cNvSpPr>
          <p:nvPr>
            <p:ph type="subTitle" idx="1"/>
          </p:nvPr>
        </p:nvSpPr>
        <p:spPr>
          <a:xfrm>
            <a:off x="3965909" y="6070685"/>
            <a:ext cx="8847900" cy="540900"/>
          </a:xfrm>
          <a:prstGeom prst="rect">
            <a:avLst/>
          </a:prstGeom>
          <a:noFill/>
          <a:ln>
            <a:noFill/>
          </a:ln>
        </p:spPr>
        <p:txBody>
          <a:bodyPr spcFirstLastPara="1" wrap="square" lIns="121900" tIns="121900" rIns="121900" bIns="121900" anchor="t" anchorCtr="0">
            <a:noAutofit/>
          </a:bodyPr>
          <a:lstStyle/>
          <a:p>
            <a:pPr marL="0" lvl="0" indent="0"/>
            <a:r>
              <a:rPr lang="en-US" sz="2400"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https://youtu.be/HkXLweBNKd4</a:t>
            </a:r>
            <a:r>
              <a:rPr lang="en-US" sz="2400"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 </a:t>
            </a:r>
            <a:endParaRPr sz="2400"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Why Observe: Land Cover</a:t>
            </a:r>
            <a:endParaRPr sz="5400" dirty="0">
              <a:latin typeface="DIN Condensed" pitchFamily="2" charset="0"/>
            </a:endParaRPr>
          </a:p>
        </p:txBody>
      </p:sp>
      <p:pic>
        <p:nvPicPr>
          <p:cNvPr id="274" name="Image" descr="A still from teh video showing a magnifying glass zooming in on a map of land cover classifications.">
            <a:hlinkClick r:id="rId3"/>
          </p:cNvPr>
          <p:cNvPicPr preferRelativeResize="0"/>
          <p:nvPr/>
        </p:nvPicPr>
        <p:blipFill>
          <a:blip r:embed="rId4">
            <a:alphaModFix/>
          </a:blip>
          <a:stretch>
            <a:fillRect/>
          </a:stretch>
        </p:blipFill>
        <p:spPr>
          <a:xfrm>
            <a:off x="2757713" y="200450"/>
            <a:ext cx="6676576" cy="5007425"/>
          </a:xfrm>
          <a:prstGeom prst="rect">
            <a:avLst/>
          </a:prstGeom>
          <a:noFill/>
          <a:ln>
            <a:noFill/>
          </a:ln>
        </p:spPr>
      </p:pic>
      <p:sp>
        <p:nvSpPr>
          <p:cNvPr id="273" name="URL"/>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r>
              <a:rPr lang="en-US" sz="24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2400" u="sng" dirty="0" err="1">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youtu.be</a:t>
            </a:r>
            <a:r>
              <a:rPr lang="en-US" sz="24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a:t>
            </a:r>
            <a:r>
              <a:rPr lang="en-US" sz="2400" u="sng" dirty="0" err="1">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vHmwHBFHCQE</a:t>
            </a:r>
            <a:r>
              <a:rPr lang="en-US" sz="24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 </a:t>
            </a:r>
            <a:endParaRPr sz="2400"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78"/>
        <p:cNvGrpSpPr/>
        <p:nvPr/>
      </p:nvGrpSpPr>
      <p:grpSpPr>
        <a:xfrm>
          <a:off x="0" y="0"/>
          <a:ext cx="0" cy="0"/>
          <a:chOff x="0" y="0"/>
          <a:chExt cx="0" cy="0"/>
        </a:xfrm>
      </p:grpSpPr>
      <p:sp>
        <p:nvSpPr>
          <p:cNvPr id="279" name="Google Shape;279;geffb851c6c_0_17"/>
          <p:cNvSpPr txBox="1">
            <a:spLocks noGrp="1"/>
          </p:cNvSpPr>
          <p:nvPr>
            <p:ph type="ctrTitle"/>
          </p:nvPr>
        </p:nvSpPr>
        <p:spPr>
          <a:xfrm>
            <a:off x="356073" y="0"/>
            <a:ext cx="8847900" cy="1802288"/>
          </a:xfrm>
          <a:prstGeom prst="rect">
            <a:avLst/>
          </a:prstGeom>
          <a:noFill/>
          <a:ln>
            <a:noFill/>
          </a:ln>
        </p:spPr>
        <p:txBody>
          <a:bodyPr spcFirstLastPara="1" wrap="square" lIns="121900" tIns="121900" rIns="121900" bIns="121900" anchor="b" anchorCtr="0">
            <a:noAutofit/>
          </a:bodyPr>
          <a:lstStyle/>
          <a:p>
            <a:pPr lvl="0">
              <a:buSzPts val="3200"/>
            </a:pPr>
            <a:r>
              <a:rPr lang="en-US" dirty="0">
                <a:solidFill>
                  <a:schemeClr val="dk1"/>
                </a:solidFill>
                <a:latin typeface="DIN Condensed" pitchFamily="2" charset="0"/>
              </a:rPr>
              <a:t>GLOBE Observer Land Cover </a:t>
            </a:r>
            <a:br>
              <a:rPr lang="en-US" dirty="0">
                <a:solidFill>
                  <a:schemeClr val="dk1"/>
                </a:solidFill>
                <a:latin typeface="DIN Condensed" pitchFamily="2" charset="0"/>
              </a:rPr>
            </a:br>
            <a:r>
              <a:rPr lang="en-US" dirty="0">
                <a:solidFill>
                  <a:schemeClr val="dk1"/>
                </a:solidFill>
                <a:latin typeface="DIN Condensed" pitchFamily="2" charset="0"/>
              </a:rPr>
              <a:t>Classification Challenge </a:t>
            </a:r>
            <a:endParaRPr dirty="0">
              <a:solidFill>
                <a:schemeClr val="dk1"/>
              </a:solidFill>
              <a:latin typeface="DIN Condensed" pitchFamily="2" charset="0"/>
            </a:endParaRPr>
          </a:p>
        </p:txBody>
      </p:sp>
      <p:pic>
        <p:nvPicPr>
          <p:cNvPr id="281" name="Google Shape;281;geffb851c6c_0_17" descr="The Land Cover Quick Reference Guide, with pictures of the different types of land cover from the categories used in the GLOBE Observer app."/>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889813" y="0"/>
            <a:ext cx="5302187" cy="6859694"/>
          </a:xfrm>
          <a:prstGeom prst="rect">
            <a:avLst/>
          </a:prstGeom>
          <a:noFill/>
          <a:ln>
            <a:noFill/>
          </a:ln>
        </p:spPr>
      </p:pic>
      <p:sp>
        <p:nvSpPr>
          <p:cNvPr id="282" name="Google Shape;282;geffb851c6c_0_17"/>
          <p:cNvSpPr txBox="1">
            <a:spLocks noGrp="1"/>
          </p:cNvSpPr>
          <p:nvPr>
            <p:ph type="subTitle" idx="1"/>
          </p:nvPr>
        </p:nvSpPr>
        <p:spPr>
          <a:xfrm>
            <a:off x="6642765" y="6317100"/>
            <a:ext cx="4599900" cy="5409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3200"/>
              <a:buNone/>
            </a:pPr>
            <a:r>
              <a:rPr lang="en-US" sz="1900" u="sng" dirty="0">
                <a:solidFill>
                  <a:srgbClr val="F9F4AA"/>
                </a:solidFill>
                <a:hlinkClick r:id="rId4">
                  <a:extLst>
                    <a:ext uri="{A12FA001-AC4F-418D-AE19-62706E023703}">
                      <ahyp:hlinkClr xmlns:ahyp="http://schemas.microsoft.com/office/drawing/2018/hyperlinkcolor" val="tx"/>
                    </a:ext>
                  </a:extLst>
                </a:hlinkClick>
              </a:rPr>
              <a:t>Land Cover Quick Reference Guide</a:t>
            </a:r>
            <a:endParaRPr sz="1900" dirty="0">
              <a:solidFill>
                <a:srgbClr val="F9F4AA"/>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86"/>
        <p:cNvGrpSpPr/>
        <p:nvPr/>
      </p:nvGrpSpPr>
      <p:grpSpPr>
        <a:xfrm>
          <a:off x="0" y="0"/>
          <a:ext cx="0" cy="0"/>
          <a:chOff x="0" y="0"/>
          <a:chExt cx="0" cy="0"/>
        </a:xfrm>
      </p:grpSpPr>
      <p:sp>
        <p:nvSpPr>
          <p:cNvPr id="287" name="Title"/>
          <p:cNvSpPr txBox="1">
            <a:spLocks noGrp="1"/>
          </p:cNvSpPr>
          <p:nvPr>
            <p:ph type="ctrTitle"/>
          </p:nvPr>
        </p:nvSpPr>
        <p:spPr>
          <a:xfrm>
            <a:off x="4335733" y="5251225"/>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Challenge Instructions</a:t>
            </a:r>
            <a:endParaRPr sz="5400" dirty="0">
              <a:latin typeface="DIN Condensed" pitchFamily="2" charset="0"/>
            </a:endParaRPr>
          </a:p>
        </p:txBody>
      </p:sp>
      <p:sp>
        <p:nvSpPr>
          <p:cNvPr id="290" name="Instructions"/>
          <p:cNvSpPr txBox="1"/>
          <p:nvPr/>
        </p:nvSpPr>
        <p:spPr>
          <a:xfrm>
            <a:off x="673275" y="538475"/>
            <a:ext cx="11204100" cy="235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1" i="0" u="none" strike="noStrike" cap="none" dirty="0">
                <a:solidFill>
                  <a:srgbClr val="000000"/>
                </a:solidFill>
                <a:latin typeface="Helvetica Neue"/>
                <a:ea typeface="Helvetica Neue"/>
                <a:cs typeface="Helvetica Neue"/>
                <a:sym typeface="Helvetica Neue"/>
              </a:rPr>
              <a:t>Instructions</a:t>
            </a:r>
            <a:endParaRPr sz="2400" b="0" i="0" u="none" strike="noStrike" cap="none" dirty="0">
              <a:solidFill>
                <a:srgbClr val="000000"/>
              </a:solidFill>
              <a:latin typeface="Helvetica Neue"/>
              <a:ea typeface="Helvetica Neue"/>
              <a:cs typeface="Helvetica Neue"/>
              <a:sym typeface="Helvetica Neue"/>
            </a:endParaRPr>
          </a:p>
          <a:p>
            <a:pPr marL="457200" marR="0" lvl="0" indent="-368300" algn="l" rtl="0">
              <a:lnSpc>
                <a:spcPct val="100000"/>
              </a:lnSpc>
              <a:spcBef>
                <a:spcPts val="0"/>
              </a:spcBef>
              <a:spcAft>
                <a:spcPts val="0"/>
              </a:spcAft>
              <a:buClr>
                <a:srgbClr val="000000"/>
              </a:buClr>
              <a:buSzPts val="2200"/>
              <a:buFont typeface="Helvetica Neue"/>
              <a:buAutoNum type="arabicParenR"/>
            </a:pPr>
            <a:r>
              <a:rPr lang="en-US" sz="2200" b="0" i="0" u="none" strike="noStrike" cap="none" dirty="0">
                <a:solidFill>
                  <a:srgbClr val="000000"/>
                </a:solidFill>
                <a:latin typeface="Helvetica Neue"/>
                <a:ea typeface="Helvetica Neue"/>
                <a:cs typeface="Helvetica Neue"/>
                <a:sym typeface="Helvetica Neue"/>
              </a:rPr>
              <a:t>Each slide will show you a photo </a:t>
            </a:r>
            <a:r>
              <a:rPr lang="en-US" sz="2200" dirty="0">
                <a:latin typeface="Helvetica Neue"/>
                <a:ea typeface="Helvetica Neue"/>
                <a:cs typeface="Helvetica Neue"/>
                <a:sym typeface="Helvetica Neue"/>
              </a:rPr>
              <a:t>from a GLOBE Observer Land Cover Observation.</a:t>
            </a:r>
            <a:endParaRPr sz="2200" b="0" i="0" u="none" strike="noStrike" cap="none" dirty="0">
              <a:solidFill>
                <a:srgbClr val="000000"/>
              </a:solidFill>
              <a:latin typeface="Helvetica Neue"/>
              <a:ea typeface="Helvetica Neue"/>
              <a:cs typeface="Helvetica Neue"/>
              <a:sym typeface="Helvetica Neue"/>
            </a:endParaRPr>
          </a:p>
          <a:p>
            <a:pPr marL="457200" marR="0" lvl="0" indent="-368300" algn="l" rtl="0">
              <a:lnSpc>
                <a:spcPct val="100000"/>
              </a:lnSpc>
              <a:spcBef>
                <a:spcPts val="0"/>
              </a:spcBef>
              <a:spcAft>
                <a:spcPts val="0"/>
              </a:spcAft>
              <a:buClr>
                <a:srgbClr val="000000"/>
              </a:buClr>
              <a:buSzPts val="2200"/>
              <a:buFont typeface="Helvetica Neue"/>
              <a:buAutoNum type="arabicParenR"/>
            </a:pPr>
            <a:r>
              <a:rPr lang="en-US" sz="2200" b="0" i="0" strike="noStrike" cap="none" dirty="0">
                <a:solidFill>
                  <a:schemeClr val="dk1"/>
                </a:solidFill>
                <a:latin typeface="Helvetica Neue"/>
                <a:ea typeface="Helvetica Neue"/>
                <a:cs typeface="Helvetica Neue"/>
                <a:sym typeface="Helvetica Neue"/>
              </a:rPr>
              <a:t>Use</a:t>
            </a:r>
            <a:r>
              <a:rPr lang="en-US" sz="2200" i="0" strike="noStrike" cap="none" dirty="0">
                <a:solidFill>
                  <a:schemeClr val="dk1"/>
                </a:solidFill>
                <a:latin typeface="Helvetica Neue"/>
                <a:ea typeface="Helvetica Neue"/>
                <a:cs typeface="Helvetica Neue"/>
                <a:sym typeface="Helvetica Neue"/>
              </a:rPr>
              <a:t> the </a:t>
            </a:r>
            <a:r>
              <a:rPr lang="en-US" sz="2200" dirty="0">
                <a:solidFill>
                  <a:schemeClr val="dk1"/>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Land Cover Type Quick Reference Guide</a:t>
            </a:r>
            <a:r>
              <a:rPr lang="en-US" sz="2200" i="0" strike="noStrike" cap="none" dirty="0">
                <a:solidFill>
                  <a:schemeClr val="dk1"/>
                </a:solidFill>
                <a:latin typeface="Helvetica Neue"/>
                <a:ea typeface="Helvetica Neue"/>
                <a:cs typeface="Helvetica Neue"/>
                <a:sym typeface="Helvetica Neue"/>
              </a:rPr>
              <a:t> to</a:t>
            </a:r>
            <a:r>
              <a:rPr lang="en-US" sz="2200" i="0" u="none" strike="noStrike" cap="none" dirty="0">
                <a:solidFill>
                  <a:srgbClr val="000000"/>
                </a:solidFill>
                <a:latin typeface="Helvetica Neue"/>
                <a:ea typeface="Helvetica Neue"/>
                <a:cs typeface="Helvetica Neue"/>
                <a:sym typeface="Helvetica Neue"/>
              </a:rPr>
              <a:t> </a:t>
            </a:r>
            <a:r>
              <a:rPr lang="en-US" sz="2200" b="0" i="0" u="none" strike="noStrike" cap="none" dirty="0">
                <a:solidFill>
                  <a:srgbClr val="000000"/>
                </a:solidFill>
                <a:latin typeface="Helvetica Neue"/>
                <a:ea typeface="Helvetica Neue"/>
                <a:cs typeface="Helvetica Neue"/>
                <a:sym typeface="Helvetica Neue"/>
              </a:rPr>
              <a:t>identify </a:t>
            </a:r>
            <a:r>
              <a:rPr lang="en-US" sz="2200" dirty="0">
                <a:latin typeface="Helvetica Neue"/>
                <a:ea typeface="Helvetica Neue"/>
                <a:cs typeface="Helvetica Neue"/>
                <a:sym typeface="Helvetica Neue"/>
              </a:rPr>
              <a:t>the types of land cover in the photos.</a:t>
            </a:r>
            <a:endParaRPr sz="2200" b="0" i="0" u="none" strike="noStrike" cap="none" dirty="0">
              <a:solidFill>
                <a:srgbClr val="000000"/>
              </a:solidFill>
              <a:latin typeface="Helvetica Neue"/>
              <a:ea typeface="Helvetica Neue"/>
              <a:cs typeface="Helvetica Neue"/>
              <a:sym typeface="Helvetica Neue"/>
            </a:endParaRPr>
          </a:p>
          <a:p>
            <a:pPr marL="457200" marR="0" lvl="0" indent="-368300" algn="l" rtl="0">
              <a:lnSpc>
                <a:spcPct val="100000"/>
              </a:lnSpc>
              <a:spcBef>
                <a:spcPts val="0"/>
              </a:spcBef>
              <a:spcAft>
                <a:spcPts val="0"/>
              </a:spcAft>
              <a:buClr>
                <a:srgbClr val="000000"/>
              </a:buClr>
              <a:buSzPts val="2200"/>
              <a:buFont typeface="Helvetica Neue"/>
              <a:buAutoNum type="arabicParenR"/>
            </a:pPr>
            <a:r>
              <a:rPr lang="en-US" sz="2200" b="0" i="0" u="none" strike="noStrike" cap="none" dirty="0">
                <a:solidFill>
                  <a:srgbClr val="000000"/>
                </a:solidFill>
                <a:latin typeface="Helvetica Neue"/>
                <a:ea typeface="Helvetica Neue"/>
                <a:cs typeface="Helvetica Neue"/>
                <a:sym typeface="Helvetica Neue"/>
              </a:rPr>
              <a:t>Write down your answers on a piece of paper.</a:t>
            </a:r>
            <a:endParaRPr sz="2200" b="0" i="0" u="none" strike="noStrike" cap="none" dirty="0">
              <a:solidFill>
                <a:srgbClr val="000000"/>
              </a:solidFill>
              <a:latin typeface="Helvetica Neue"/>
              <a:ea typeface="Helvetica Neue"/>
              <a:cs typeface="Helvetica Neue"/>
              <a:sym typeface="Helvetica Neue"/>
            </a:endParaRPr>
          </a:p>
          <a:p>
            <a:pPr marL="457200" marR="0" lvl="0" indent="-368300" algn="l" rtl="0">
              <a:lnSpc>
                <a:spcPct val="100000"/>
              </a:lnSpc>
              <a:spcBef>
                <a:spcPts val="0"/>
              </a:spcBef>
              <a:spcAft>
                <a:spcPts val="0"/>
              </a:spcAft>
              <a:buClr>
                <a:srgbClr val="000000"/>
              </a:buClr>
              <a:buSzPts val="2200"/>
              <a:buFont typeface="Helvetica Neue"/>
              <a:buAutoNum type="arabicParenR"/>
            </a:pPr>
            <a:r>
              <a:rPr lang="en-US" sz="2200" b="0" i="0" u="none" strike="noStrike" cap="none" dirty="0">
                <a:solidFill>
                  <a:srgbClr val="000000"/>
                </a:solidFill>
                <a:latin typeface="Helvetica Neue"/>
                <a:ea typeface="Helvetica Neue"/>
                <a:cs typeface="Helvetica Neue"/>
                <a:sym typeface="Helvetica Neue"/>
              </a:rPr>
              <a:t>After all </a:t>
            </a:r>
            <a:r>
              <a:rPr lang="en-US" sz="2200" dirty="0">
                <a:latin typeface="Helvetica Neue"/>
                <a:ea typeface="Helvetica Neue"/>
                <a:cs typeface="Helvetica Neue"/>
                <a:sym typeface="Helvetica Neue"/>
              </a:rPr>
              <a:t>9</a:t>
            </a:r>
            <a:r>
              <a:rPr lang="en-US" sz="2200" b="0" i="0" u="none" strike="noStrike" cap="none" dirty="0">
                <a:solidFill>
                  <a:srgbClr val="000000"/>
                </a:solidFill>
                <a:latin typeface="Helvetica Neue"/>
                <a:ea typeface="Helvetica Neue"/>
                <a:cs typeface="Helvetica Neue"/>
                <a:sym typeface="Helvetica Neue"/>
              </a:rPr>
              <a:t> photos, continue watching the video to see how many you got right? </a:t>
            </a:r>
            <a:endParaRPr sz="2200" b="0" i="0" u="none" strike="noStrike" cap="none" dirty="0">
              <a:solidFill>
                <a:srgbClr val="000000"/>
              </a:solidFill>
              <a:latin typeface="Helvetica Neue"/>
              <a:ea typeface="Helvetica Neue"/>
              <a:cs typeface="Helvetica Neue"/>
              <a:sym typeface="Helvetica Neue"/>
            </a:endParaRPr>
          </a:p>
        </p:txBody>
      </p:sp>
      <p:sp>
        <p:nvSpPr>
          <p:cNvPr id="289" name="Link"/>
          <p:cNvSpPr txBox="1"/>
          <p:nvPr/>
        </p:nvSpPr>
        <p:spPr>
          <a:xfrm>
            <a:off x="6568425" y="3322625"/>
            <a:ext cx="5308950" cy="800189"/>
          </a:xfrm>
          <a:prstGeom prst="rect">
            <a:avLst/>
          </a:prstGeom>
          <a:solidFill>
            <a:schemeClr val="lt1"/>
          </a:solidFill>
          <a:ln w="76200" cap="flat" cmpd="sng">
            <a:solidFill>
              <a:schemeClr val="accent6"/>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highlight>
                  <a:srgbClr val="FFFFFF"/>
                </a:highlight>
                <a:latin typeface="Helvetica Neue"/>
                <a:ea typeface="Helvetica Neue"/>
                <a:cs typeface="Helvetica Neue"/>
                <a:sym typeface="Helvetica Neue"/>
              </a:rPr>
              <a:t>Link to helpful tool to identify </a:t>
            </a:r>
            <a:r>
              <a:rPr lang="en-US" sz="2000" b="1" dirty="0">
                <a:solidFill>
                  <a:schemeClr val="dk1"/>
                </a:solidFill>
                <a:highlight>
                  <a:srgbClr val="FFFFFF"/>
                </a:highlight>
                <a:latin typeface="Helvetica Neue"/>
                <a:ea typeface="Helvetica Neue"/>
                <a:cs typeface="Helvetica Neue"/>
                <a:sym typeface="Helvetica Neue"/>
              </a:rPr>
              <a:t>land cover</a:t>
            </a:r>
            <a:r>
              <a:rPr lang="en-US" sz="2000" b="1" i="0" u="none" strike="noStrike" cap="none" dirty="0">
                <a:solidFill>
                  <a:schemeClr val="dk1"/>
                </a:solidFill>
                <a:highlight>
                  <a:srgbClr val="FFFFFF"/>
                </a:highlight>
                <a:latin typeface="Helvetica Neue"/>
                <a:ea typeface="Helvetica Neue"/>
                <a:cs typeface="Helvetica Neue"/>
                <a:sym typeface="Helvetica Neue"/>
              </a:rPr>
              <a:t>:</a:t>
            </a:r>
            <a:endParaRPr sz="2000" b="1" i="0" u="none" strike="noStrike" cap="none" dirty="0">
              <a:solidFill>
                <a:schemeClr val="dk1"/>
              </a:solidFill>
              <a:highlight>
                <a:srgbClr val="FFFFFF"/>
              </a:highlight>
              <a:latin typeface="Helvetica Neue"/>
              <a:ea typeface="Helvetica Neue"/>
              <a:cs typeface="Helvetica Neue"/>
              <a:sym typeface="Helvetica Neue"/>
            </a:endParaRPr>
          </a:p>
          <a:p>
            <a:pPr marL="0" lvl="0" indent="0" algn="r" rtl="0">
              <a:spcBef>
                <a:spcPts val="0"/>
              </a:spcBef>
              <a:spcAft>
                <a:spcPts val="0"/>
              </a:spcAft>
              <a:buClr>
                <a:schemeClr val="dk1"/>
              </a:buClr>
              <a:buSzPts val="3200"/>
              <a:buFont typeface="Arial"/>
              <a:buNone/>
            </a:pPr>
            <a:r>
              <a:rPr lang="en-US" sz="2000" u="sng" dirty="0">
                <a:solidFill>
                  <a:schemeClr val="accent2"/>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Land Cover Quick Reference Guide</a:t>
            </a:r>
            <a:endParaRPr sz="2000" i="0" u="none" strike="noStrike" cap="none" dirty="0">
              <a:solidFill>
                <a:schemeClr val="accent2"/>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Title"/>
          <p:cNvSpPr txBox="1">
            <a:spLocks noGrp="1"/>
          </p:cNvSpPr>
          <p:nvPr>
            <p:ph type="ctrTitle"/>
          </p:nvPr>
        </p:nvSpPr>
        <p:spPr>
          <a:xfrm>
            <a:off x="3984768" y="5067190"/>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NASA GLOBE and Girl Scouts</a:t>
            </a:r>
            <a:endParaRPr sz="5400" dirty="0">
              <a:latin typeface="DIN Condensed" pitchFamily="2" charset="0"/>
            </a:endParaRPr>
          </a:p>
        </p:txBody>
      </p:sp>
      <p:sp>
        <p:nvSpPr>
          <p:cNvPr id="133" name="Subtitle"/>
          <p:cNvSpPr txBox="1">
            <a:spLocks noGrp="1"/>
          </p:cNvSpPr>
          <p:nvPr>
            <p:ph type="subTitle" idx="1"/>
          </p:nvPr>
        </p:nvSpPr>
        <p:spPr>
          <a:xfrm>
            <a:off x="3984768" y="5865040"/>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dirty="0">
                <a:latin typeface="DIN Condensed" pitchFamily="2" charset="0"/>
              </a:rPr>
              <a:t>GLOBE Observer Trees Tool: Think Like a Citizen Scientist</a:t>
            </a:r>
            <a:endParaRPr dirty="0">
              <a:latin typeface="DIN Condensed" pitchFamily="2" charset="0"/>
            </a:endParaRPr>
          </a:p>
        </p:txBody>
      </p:sp>
      <p:sp>
        <p:nvSpPr>
          <p:cNvPr id="134" name="GLOBE Text"/>
          <p:cNvSpPr txBox="1"/>
          <p:nvPr/>
        </p:nvSpPr>
        <p:spPr>
          <a:xfrm>
            <a:off x="1373300" y="267974"/>
            <a:ext cx="10545371" cy="1855276"/>
          </a:xfrm>
          <a:prstGeom prst="rect">
            <a:avLst/>
          </a:prstGeom>
          <a:noFill/>
          <a:ln>
            <a:noFill/>
          </a:ln>
        </p:spPr>
        <p:txBody>
          <a:bodyPr spcFirstLastPara="1" wrap="square" lIns="121900" tIns="121900" rIns="121900" bIns="121900" anchor="t" anchorCtr="0">
            <a:spAutoFit/>
          </a:bodyPr>
          <a:lstStyle/>
          <a:p>
            <a:pPr marL="1524000" marR="0" lvl="0" indent="0" algn="l" rtl="0">
              <a:lnSpc>
                <a:spcPct val="106000"/>
              </a:lnSpc>
              <a:spcBef>
                <a:spcPts val="0"/>
              </a:spcBef>
              <a:spcAft>
                <a:spcPts val="1100"/>
              </a:spcAft>
              <a:buClr>
                <a:srgbClr val="000000"/>
              </a:buClr>
              <a:buSzPts val="2000"/>
              <a:buFont typeface="Arial"/>
              <a:buNone/>
            </a:pPr>
            <a:r>
              <a:rPr lang="en-US" sz="1800"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The</a:t>
            </a:r>
            <a:r>
              <a:rPr lang="en-US" sz="1800" b="0" i="0" u="none" strike="noStrike" cap="none" dirty="0">
                <a:solidFill>
                  <a:schemeClr val="dk1"/>
                </a:solidFill>
                <a:uFill>
                  <a:noFill/>
                </a:uFill>
                <a:latin typeface="Helvetica Neue" panose="02000503000000020004" pitchFamily="2" charset="0"/>
                <a:ea typeface="Helvetica Neue" panose="02000503000000020004" pitchFamily="2" charset="0"/>
                <a:cs typeface="Helvetica Neue" panose="02000503000000020004" pitchFamily="2" charset="0"/>
                <a:sym typeface="Calibri"/>
                <a:hlinkClick r:id="rId3">
                  <a:extLst>
                    <a:ext uri="{A12FA001-AC4F-418D-AE19-62706E023703}">
                      <ahyp:hlinkClr xmlns:ahyp="http://schemas.microsoft.com/office/drawing/2018/hyperlinkcolor" val="tx"/>
                    </a:ext>
                  </a:extLst>
                </a:hlinkClick>
              </a:rPr>
              <a:t> </a:t>
            </a:r>
            <a:r>
              <a:rPr lang="en-US" sz="1800" b="0" i="1" u="sng" strike="noStrike" cap="none" dirty="0">
                <a:solidFill>
                  <a:srgbClr val="0000FF"/>
                </a:solidFill>
                <a:latin typeface="Helvetica Neue" panose="02000503000000020004" pitchFamily="2" charset="0"/>
                <a:ea typeface="Helvetica Neue" panose="02000503000000020004" pitchFamily="2" charset="0"/>
                <a:cs typeface="Helvetica Neue" panose="02000503000000020004" pitchFamily="2" charset="0"/>
                <a:sym typeface="Calibri"/>
                <a:hlinkClick r:id="rId3">
                  <a:extLst>
                    <a:ext uri="{A12FA001-AC4F-418D-AE19-62706E023703}">
                      <ahyp:hlinkClr xmlns:ahyp="http://schemas.microsoft.com/office/drawing/2018/hyperlinkcolor" val="tx"/>
                    </a:ext>
                  </a:extLst>
                </a:hlinkClick>
              </a:rPr>
              <a:t>Global Learning and Observations to Benefit the Environment (GLOBE) Program</a:t>
            </a:r>
            <a:r>
              <a:rPr lang="en-US" sz="1800"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 is an international science and education program that provides students and the public worldwide with the opportunity to participate in data collection and the scientific process and contribute meaningfully to our understanding of the Earth system and global environment.  </a:t>
            </a:r>
            <a:endParaRPr sz="20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36" name="GLOBE Logo" descr="The GLOBE Program logo"/>
          <p:cNvPicPr preferRelativeResize="0"/>
          <p:nvPr/>
        </p:nvPicPr>
        <p:blipFill rotWithShape="1">
          <a:blip r:embed="rId4">
            <a:alphaModFix/>
          </a:blip>
          <a:srcRect/>
          <a:stretch/>
        </p:blipFill>
        <p:spPr>
          <a:xfrm>
            <a:off x="679100" y="347700"/>
            <a:ext cx="1803400" cy="1447800"/>
          </a:xfrm>
          <a:prstGeom prst="rect">
            <a:avLst/>
          </a:prstGeom>
          <a:noFill/>
          <a:ln>
            <a:noFill/>
          </a:ln>
        </p:spPr>
      </p:pic>
      <p:sp>
        <p:nvSpPr>
          <p:cNvPr id="135" name="GO Text"/>
          <p:cNvSpPr txBox="1"/>
          <p:nvPr/>
        </p:nvSpPr>
        <p:spPr>
          <a:xfrm>
            <a:off x="1373300" y="2035800"/>
            <a:ext cx="10412700" cy="1687088"/>
          </a:xfrm>
          <a:prstGeom prst="rect">
            <a:avLst/>
          </a:prstGeom>
          <a:noFill/>
          <a:ln>
            <a:noFill/>
          </a:ln>
        </p:spPr>
        <p:txBody>
          <a:bodyPr spcFirstLastPara="1" wrap="square" lIns="121900" tIns="121900" rIns="121900" bIns="121900" anchor="t" anchorCtr="0">
            <a:spAutoFit/>
          </a:bodyPr>
          <a:lstStyle/>
          <a:p>
            <a:pPr marL="1524000" marR="0" lvl="0" indent="0" algn="l" rtl="0">
              <a:lnSpc>
                <a:spcPct val="115000"/>
              </a:lnSpc>
              <a:spcBef>
                <a:spcPts val="0"/>
              </a:spcBef>
              <a:spcAft>
                <a:spcPts val="1300"/>
              </a:spcAft>
              <a:buClr>
                <a:srgbClr val="000000"/>
              </a:buClr>
              <a:buSzPts val="2000"/>
              <a:buFont typeface="Arial"/>
              <a:buNone/>
            </a:pPr>
            <a:r>
              <a:rPr lang="en-US" sz="1800"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The</a:t>
            </a:r>
            <a:r>
              <a:rPr lang="en-US" sz="1800" b="0" i="0" u="none" strike="noStrike" cap="none" dirty="0">
                <a:solidFill>
                  <a:schemeClr val="dk1"/>
                </a:solidFill>
                <a:highlight>
                  <a:srgbClr val="FFFFFF"/>
                </a:highlight>
                <a:uFill>
                  <a:noFill/>
                </a:uFill>
                <a:latin typeface="Helvetica Neue" panose="02000503000000020004" pitchFamily="2" charset="0"/>
                <a:ea typeface="Helvetica Neue" panose="02000503000000020004" pitchFamily="2" charset="0"/>
                <a:cs typeface="Helvetica Neue" panose="02000503000000020004" pitchFamily="2" charset="0"/>
                <a:sym typeface="Calibri"/>
                <a:hlinkClick r:id="rId5">
                  <a:extLst>
                    <a:ext uri="{A12FA001-AC4F-418D-AE19-62706E023703}">
                      <ahyp:hlinkClr xmlns:ahyp="http://schemas.microsoft.com/office/drawing/2018/hyperlinkcolor" val="tx"/>
                    </a:ext>
                  </a:extLst>
                </a:hlinkClick>
              </a:rPr>
              <a:t> </a:t>
            </a:r>
            <a:r>
              <a:rPr lang="en-US" sz="1800" b="0" i="1" u="sng"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hlinkClick r:id="rId5">
                  <a:extLst>
                    <a:ext uri="{A12FA001-AC4F-418D-AE19-62706E023703}">
                      <ahyp:hlinkClr xmlns:ahyp="http://schemas.microsoft.com/office/drawing/2018/hyperlinkcolor" val="tx"/>
                    </a:ext>
                  </a:extLst>
                </a:hlinkClick>
              </a:rPr>
              <a:t>GLOBE Observer</a:t>
            </a:r>
            <a:r>
              <a:rPr lang="en-US" sz="1800"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 app is a GLOBE’s data entry tool that allows an international network of citizen scientists to work together to learn more about our shared environment and changing climate. </a:t>
            </a:r>
            <a:r>
              <a:rPr lang="en-US" sz="1800" b="0" i="1"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GLOBE Observer</a:t>
            </a:r>
            <a:r>
              <a:rPr lang="en-US" sz="1800"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 currently accepts observations of Clouds, Mosquito Habitats, Land Cover and Trees.</a:t>
            </a:r>
            <a:endParaRPr sz="2000" b="0" i="0" u="none" strike="noStrike" cap="none" dirty="0">
              <a:solidFill>
                <a:srgbClr val="000000"/>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37" name="GO Logo" descr="GLOBE Observer logo"/>
          <p:cNvPicPr preferRelativeResize="0"/>
          <p:nvPr/>
        </p:nvPicPr>
        <p:blipFill rotWithShape="1">
          <a:blip r:embed="rId6">
            <a:alphaModFix/>
          </a:blip>
          <a:srcRect/>
          <a:stretch/>
        </p:blipFill>
        <p:spPr>
          <a:xfrm>
            <a:off x="679100" y="2210700"/>
            <a:ext cx="1803399" cy="762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A742C"/>
        </a:solidFill>
        <a:effectLst/>
      </p:bgPr>
    </p:bg>
    <p:spTree>
      <p:nvGrpSpPr>
        <p:cNvPr id="1" name="Shape 294"/>
        <p:cNvGrpSpPr/>
        <p:nvPr/>
      </p:nvGrpSpPr>
      <p:grpSpPr>
        <a:xfrm>
          <a:off x="0" y="0"/>
          <a:ext cx="0" cy="0"/>
          <a:chOff x="0" y="0"/>
          <a:chExt cx="0" cy="0"/>
        </a:xfrm>
      </p:grpSpPr>
      <p:sp>
        <p:nvSpPr>
          <p:cNvPr id="298" name="Title"/>
          <p:cNvSpPr txBox="1">
            <a:spLocks noGrp="1"/>
          </p:cNvSpPr>
          <p:nvPr>
            <p:ph type="title"/>
          </p:nvPr>
        </p:nvSpPr>
        <p:spPr>
          <a:xfrm>
            <a:off x="0" y="5873899"/>
            <a:ext cx="12191980" cy="984092"/>
          </a:xfrm>
          <a:prstGeom prst="rect">
            <a:avLst/>
          </a:prstGeom>
          <a:solidFill>
            <a:srgbClr val="8A742C"/>
          </a:solidFill>
          <a:ln>
            <a:noFill/>
          </a:ln>
        </p:spPr>
        <p:txBody>
          <a:bodyPr spcFirstLastPara="1" wrap="square" lIns="91425" tIns="45700" rIns="91425" bIns="45700" anchor="b" anchorCtr="0">
            <a:normAutofit/>
          </a:bodyPr>
          <a:lstStyle/>
          <a:p>
            <a:pPr>
              <a:lnSpc>
                <a:spcPct val="90000"/>
              </a:lnSpc>
              <a:buClr>
                <a:schemeClr val="lt1"/>
              </a:buClr>
              <a:buSzPts val="6600"/>
            </a:pPr>
            <a:r>
              <a:rPr lang="en-US" sz="6000" dirty="0">
                <a:solidFill>
                  <a:schemeClr val="lt1"/>
                </a:solidFill>
                <a:latin typeface="DIN Condensed" pitchFamily="2" charset="0"/>
              </a:rPr>
              <a:t>Land Cover </a:t>
            </a:r>
            <a:r>
              <a:rPr lang="en-US" sz="6000" dirty="0">
                <a:latin typeface="DIN Condensed" pitchFamily="2" charset="0"/>
              </a:rPr>
              <a:t>Classification</a:t>
            </a:r>
            <a:endParaRPr dirty="0">
              <a:solidFill>
                <a:schemeClr val="lt1"/>
              </a:solidFill>
            </a:endParaRPr>
          </a:p>
        </p:txBody>
      </p:sp>
      <p:pic>
        <p:nvPicPr>
          <p:cNvPr id="296" name="Landcape Image" descr="A grassy field with trees in the backgroun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 y="0"/>
            <a:ext cx="12191980" cy="58738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6" name="Image" descr="A rocky mountainside with a small stream running down it."/>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0" y="4236"/>
            <a:ext cx="6892534" cy="6849600"/>
          </a:xfrm>
          <a:prstGeom prst="rect">
            <a:avLst/>
          </a:prstGeom>
          <a:noFill/>
          <a:ln>
            <a:noFill/>
          </a:ln>
        </p:spPr>
      </p:pic>
      <p:sp>
        <p:nvSpPr>
          <p:cNvPr id="305" name="Title"/>
          <p:cNvSpPr txBox="1">
            <a:spLocks noGrp="1"/>
          </p:cNvSpPr>
          <p:nvPr>
            <p:ph type="title"/>
          </p:nvPr>
        </p:nvSpPr>
        <p:spPr>
          <a:xfrm>
            <a:off x="273534" y="5943600"/>
            <a:ext cx="1463040" cy="685800"/>
          </a:xfrm>
          <a:prstGeom prst="rect">
            <a:avLst/>
          </a:prstGeom>
          <a:solidFill>
            <a:srgbClr val="8A742C">
              <a:alpha val="69804"/>
            </a:srgb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dirty="0">
                <a:latin typeface="DIN Condensed" pitchFamily="2" charset="0"/>
              </a:rPr>
              <a:t>Image 1 </a:t>
            </a:r>
            <a:endParaRPr sz="3600" dirty="0">
              <a:latin typeface="DIN Condensed" pitchFamily="2" charset="0"/>
            </a:endParaRPr>
          </a:p>
        </p:txBody>
      </p:sp>
      <p:pic>
        <p:nvPicPr>
          <p:cNvPr id="307" name="LC Chart" descr="Land Cover 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56498" y="-44769"/>
            <a:ext cx="5335502" cy="69027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5" name="Image" descr="A dirt road in the woods."/>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0" y="0"/>
            <a:ext cx="6892636" cy="6858000"/>
          </a:xfrm>
          <a:prstGeom prst="rect">
            <a:avLst/>
          </a:prstGeom>
          <a:noFill/>
          <a:ln>
            <a:noFill/>
          </a:ln>
        </p:spPr>
      </p:pic>
      <p:sp>
        <p:nvSpPr>
          <p:cNvPr id="312" name="Title"/>
          <p:cNvSpPr txBox="1">
            <a:spLocks noGrp="1"/>
          </p:cNvSpPr>
          <p:nvPr>
            <p:ph type="title"/>
          </p:nvPr>
        </p:nvSpPr>
        <p:spPr>
          <a:xfrm>
            <a:off x="274320" y="5943600"/>
            <a:ext cx="1463040" cy="685800"/>
          </a:xfrm>
          <a:prstGeom prst="rect">
            <a:avLst/>
          </a:prstGeom>
          <a:solidFill>
            <a:srgbClr val="8A742C">
              <a:alpha val="70000"/>
            </a:srgb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3600" dirty="0">
                <a:latin typeface="DIN Condensed" pitchFamily="2" charset="0"/>
              </a:rPr>
              <a:t>Image 2</a:t>
            </a:r>
            <a:endParaRPr sz="3600" dirty="0">
              <a:latin typeface="DIN Condensed" pitchFamily="2" charset="0"/>
            </a:endParaRPr>
          </a:p>
        </p:txBody>
      </p:sp>
      <p:pic>
        <p:nvPicPr>
          <p:cNvPr id="7" name="LC Chart" descr="Land Cover Chart">
            <a:extLst>
              <a:ext uri="{FF2B5EF4-FFF2-40B4-BE49-F238E27FC236}">
                <a16:creationId xmlns:a16="http://schemas.microsoft.com/office/drawing/2014/main" id="{2682A3B1-61CB-8E4F-A4D0-EAF4F7C2FFB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3" name="Image" descr="A field of grass"/>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1" y="0"/>
            <a:ext cx="6892525" cy="6858000"/>
          </a:xfrm>
          <a:prstGeom prst="rect">
            <a:avLst/>
          </a:prstGeom>
          <a:noFill/>
          <a:ln>
            <a:noFill/>
          </a:ln>
        </p:spPr>
      </p:pic>
      <p:sp>
        <p:nvSpPr>
          <p:cNvPr id="320" name="Title"/>
          <p:cNvSpPr txBox="1">
            <a:spLocks noGrp="1"/>
          </p:cNvSpPr>
          <p:nvPr>
            <p:ph type="title"/>
          </p:nvPr>
        </p:nvSpPr>
        <p:spPr>
          <a:xfrm>
            <a:off x="274320" y="5943600"/>
            <a:ext cx="1463040" cy="685800"/>
          </a:xfrm>
          <a:prstGeom prst="rect">
            <a:avLst/>
          </a:prstGeom>
          <a:solidFill>
            <a:srgbClr val="8A742C">
              <a:alpha val="70000"/>
            </a:srgb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dirty="0">
                <a:latin typeface="DIN Condensed" pitchFamily="2" charset="0"/>
              </a:rPr>
              <a:t>Image 3</a:t>
            </a:r>
            <a:endParaRPr sz="3600" dirty="0">
              <a:latin typeface="DIN Condensed" pitchFamily="2" charset="0"/>
            </a:endParaRPr>
          </a:p>
        </p:txBody>
      </p:sp>
      <p:pic>
        <p:nvPicPr>
          <p:cNvPr id="6" name="LC Chart" descr="Land Cover Chart">
            <a:extLst>
              <a:ext uri="{FF2B5EF4-FFF2-40B4-BE49-F238E27FC236}">
                <a16:creationId xmlns:a16="http://schemas.microsoft.com/office/drawing/2014/main" id="{73E657C2-6C21-714B-808C-AF5901DC46F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31" name="Image" descr="Shrubs in the foreground and trees in the backgroun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473"/>
            <a:ext cx="6892638" cy="6858001"/>
          </a:xfrm>
          <a:prstGeom prst="rect">
            <a:avLst/>
          </a:prstGeom>
          <a:noFill/>
          <a:ln>
            <a:noFill/>
          </a:ln>
        </p:spPr>
      </p:pic>
      <p:sp>
        <p:nvSpPr>
          <p:cNvPr id="328" name="Title"/>
          <p:cNvSpPr txBox="1">
            <a:spLocks noGrp="1"/>
          </p:cNvSpPr>
          <p:nvPr>
            <p:ph type="title"/>
          </p:nvPr>
        </p:nvSpPr>
        <p:spPr>
          <a:xfrm>
            <a:off x="274320" y="5943600"/>
            <a:ext cx="1463040" cy="685800"/>
          </a:xfrm>
          <a:prstGeom prst="rect">
            <a:avLst/>
          </a:prstGeom>
          <a:solidFill>
            <a:srgbClr val="8A742C">
              <a:alpha val="70000"/>
            </a:srgb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dirty="0">
                <a:latin typeface="DIN Condensed" pitchFamily="2" charset="0"/>
              </a:rPr>
              <a:t>Image 4</a:t>
            </a:r>
            <a:endParaRPr sz="3600" dirty="0">
              <a:latin typeface="DIN Condensed" pitchFamily="2" charset="0"/>
            </a:endParaRPr>
          </a:p>
        </p:txBody>
      </p:sp>
      <p:pic>
        <p:nvPicPr>
          <p:cNvPr id="6" name="LC Chart" descr="Land Cover Chart">
            <a:extLst>
              <a:ext uri="{FF2B5EF4-FFF2-40B4-BE49-F238E27FC236}">
                <a16:creationId xmlns:a16="http://schemas.microsoft.com/office/drawing/2014/main" id="{D466BBC2-5D11-7247-B240-297B7630285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9" name="Image" descr="Ocean waves crashing on a shorelin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473"/>
            <a:ext cx="6892638" cy="6858001"/>
          </a:xfrm>
          <a:prstGeom prst="rect">
            <a:avLst/>
          </a:prstGeom>
          <a:noFill/>
          <a:ln>
            <a:noFill/>
          </a:ln>
        </p:spPr>
      </p:pic>
      <p:sp>
        <p:nvSpPr>
          <p:cNvPr id="336" name="Title"/>
          <p:cNvSpPr txBox="1">
            <a:spLocks noGrp="1"/>
          </p:cNvSpPr>
          <p:nvPr>
            <p:ph type="title"/>
          </p:nvPr>
        </p:nvSpPr>
        <p:spPr>
          <a:xfrm>
            <a:off x="274320" y="5943600"/>
            <a:ext cx="1463040" cy="685800"/>
          </a:xfrm>
          <a:prstGeom prst="rect">
            <a:avLst/>
          </a:prstGeom>
          <a:solidFill>
            <a:srgbClr val="8A742C">
              <a:alpha val="70000"/>
            </a:srgb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dirty="0">
                <a:latin typeface="DIN Condensed" pitchFamily="2" charset="0"/>
              </a:rPr>
              <a:t>Image 5</a:t>
            </a:r>
            <a:endParaRPr sz="3600" dirty="0">
              <a:latin typeface="DIN Condensed" pitchFamily="2" charset="0"/>
            </a:endParaRPr>
          </a:p>
        </p:txBody>
      </p:sp>
      <p:pic>
        <p:nvPicPr>
          <p:cNvPr id="6" name="LC Chart" descr="Land Cover Chart">
            <a:extLst>
              <a:ext uri="{FF2B5EF4-FFF2-40B4-BE49-F238E27FC236}">
                <a16:creationId xmlns:a16="http://schemas.microsoft.com/office/drawing/2014/main" id="{74FD64D4-BDEC-5A4E-BC35-7DB79A9CFF1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5" name="Image" descr="Open water in the foreground, trees on the shoreline in the background."/>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0" y="8473"/>
            <a:ext cx="6892525" cy="6858000"/>
          </a:xfrm>
          <a:prstGeom prst="rect">
            <a:avLst/>
          </a:prstGeom>
          <a:noFill/>
          <a:ln>
            <a:noFill/>
          </a:ln>
        </p:spPr>
      </p:pic>
      <p:sp>
        <p:nvSpPr>
          <p:cNvPr id="344" name="Title"/>
          <p:cNvSpPr txBox="1">
            <a:spLocks noGrp="1"/>
          </p:cNvSpPr>
          <p:nvPr>
            <p:ph type="title"/>
          </p:nvPr>
        </p:nvSpPr>
        <p:spPr>
          <a:xfrm>
            <a:off x="274320" y="5943600"/>
            <a:ext cx="1463040" cy="685800"/>
          </a:xfrm>
          <a:prstGeom prst="rect">
            <a:avLst/>
          </a:prstGeom>
          <a:solidFill>
            <a:srgbClr val="8A742C">
              <a:alpha val="70000"/>
            </a:srgb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dirty="0">
                <a:latin typeface="DIN Condensed" pitchFamily="2" charset="0"/>
              </a:rPr>
              <a:t>Image 6</a:t>
            </a:r>
            <a:endParaRPr sz="3600" dirty="0">
              <a:latin typeface="DIN Condensed" pitchFamily="2" charset="0"/>
            </a:endParaRPr>
          </a:p>
        </p:txBody>
      </p:sp>
      <p:pic>
        <p:nvPicPr>
          <p:cNvPr id="6" name="LC Chart" descr="Land Cover Chart">
            <a:extLst>
              <a:ext uri="{FF2B5EF4-FFF2-40B4-BE49-F238E27FC236}">
                <a16:creationId xmlns:a16="http://schemas.microsoft.com/office/drawing/2014/main" id="{938A7599-9EF7-014F-BF28-F87DC3C3F418}"/>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Image" descr="Reddish bare soil and sparse shrubs iwith sky and clouds in the backgroun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892525" cy="6858000"/>
          </a:xfrm>
          <a:prstGeom prst="rect">
            <a:avLst/>
          </a:prstGeom>
          <a:noFill/>
          <a:ln>
            <a:noFill/>
          </a:ln>
        </p:spPr>
      </p:pic>
      <p:sp>
        <p:nvSpPr>
          <p:cNvPr id="2" name="Title 1">
            <a:extLst>
              <a:ext uri="{FF2B5EF4-FFF2-40B4-BE49-F238E27FC236}">
                <a16:creationId xmlns:a16="http://schemas.microsoft.com/office/drawing/2014/main" id="{D9BB624F-1CB5-E34F-9BEB-E3FBB5615EB5}"/>
              </a:ext>
            </a:extLst>
          </p:cNvPr>
          <p:cNvSpPr>
            <a:spLocks noGrp="1"/>
          </p:cNvSpPr>
          <p:nvPr>
            <p:ph type="title"/>
          </p:nvPr>
        </p:nvSpPr>
        <p:spPr>
          <a:xfrm>
            <a:off x="274320" y="5943600"/>
            <a:ext cx="1463040" cy="685800"/>
          </a:xfrm>
          <a:solidFill>
            <a:srgbClr val="8A742C">
              <a:alpha val="70000"/>
            </a:srgbClr>
          </a:solidFill>
        </p:spPr>
        <p:txBody>
          <a:bodyPr anchor="ctr"/>
          <a:lstStyle/>
          <a:p>
            <a:pPr algn="ctr"/>
            <a:r>
              <a:rPr lang="en-US" sz="3600" dirty="0">
                <a:latin typeface="DIN Condensed" pitchFamily="2" charset="0"/>
              </a:rPr>
              <a:t>Image 7</a:t>
            </a:r>
          </a:p>
        </p:txBody>
      </p:sp>
      <p:pic>
        <p:nvPicPr>
          <p:cNvPr id="5" name="LC Chart" descr="Land Cover Chart">
            <a:extLst>
              <a:ext uri="{FF2B5EF4-FFF2-40B4-BE49-F238E27FC236}">
                <a16:creationId xmlns:a16="http://schemas.microsoft.com/office/drawing/2014/main" id="{E8C09743-5C07-F043-B122-6A877C11722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60" name="Image" descr="A winter street scene with buildings in the backgroun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892525" cy="6858000"/>
          </a:xfrm>
          <a:prstGeom prst="rect">
            <a:avLst/>
          </a:prstGeom>
          <a:noFill/>
          <a:ln>
            <a:noFill/>
          </a:ln>
        </p:spPr>
      </p:pic>
      <p:sp>
        <p:nvSpPr>
          <p:cNvPr id="2" name="Title 1">
            <a:extLst>
              <a:ext uri="{FF2B5EF4-FFF2-40B4-BE49-F238E27FC236}">
                <a16:creationId xmlns:a16="http://schemas.microsoft.com/office/drawing/2014/main" id="{EC7559DE-3C0D-9146-B883-18DC25A4BD85}"/>
              </a:ext>
            </a:extLst>
          </p:cNvPr>
          <p:cNvSpPr>
            <a:spLocks noGrp="1"/>
          </p:cNvSpPr>
          <p:nvPr>
            <p:ph type="title"/>
          </p:nvPr>
        </p:nvSpPr>
        <p:spPr>
          <a:xfrm>
            <a:off x="274320" y="5943600"/>
            <a:ext cx="1463040" cy="685800"/>
          </a:xfrm>
          <a:solidFill>
            <a:schemeClr val="accent6">
              <a:alpha val="70000"/>
            </a:schemeClr>
          </a:solidFill>
        </p:spPr>
        <p:txBody>
          <a:bodyPr anchor="ctr"/>
          <a:lstStyle/>
          <a:p>
            <a:pPr algn="ctr"/>
            <a:r>
              <a:rPr lang="en-US" sz="3600" dirty="0">
                <a:latin typeface="DIN Condensed" pitchFamily="2" charset="0"/>
              </a:rPr>
              <a:t>Image 8</a:t>
            </a:r>
          </a:p>
        </p:txBody>
      </p:sp>
      <p:pic>
        <p:nvPicPr>
          <p:cNvPr id="5" name="LC Chart" descr="Land Cover Chart">
            <a:extLst>
              <a:ext uri="{FF2B5EF4-FFF2-40B4-BE49-F238E27FC236}">
                <a16:creationId xmlns:a16="http://schemas.microsoft.com/office/drawing/2014/main" id="{46A42036-A943-7A42-AE7E-A3529108A8CC}"/>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8" name="Image" descr="A grassy field with trees in the backgroun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6892525" cy="6858001"/>
          </a:xfrm>
          <a:prstGeom prst="rect">
            <a:avLst/>
          </a:prstGeom>
          <a:solidFill>
            <a:schemeClr val="accent6">
              <a:alpha val="70000"/>
            </a:schemeClr>
          </a:solidFill>
          <a:ln>
            <a:noFill/>
          </a:ln>
        </p:spPr>
      </p:pic>
      <p:sp>
        <p:nvSpPr>
          <p:cNvPr id="2" name="Title 1">
            <a:extLst>
              <a:ext uri="{FF2B5EF4-FFF2-40B4-BE49-F238E27FC236}">
                <a16:creationId xmlns:a16="http://schemas.microsoft.com/office/drawing/2014/main" id="{4BDC281A-AE5C-E64D-95D6-8E8B65EA3612}"/>
              </a:ext>
            </a:extLst>
          </p:cNvPr>
          <p:cNvSpPr>
            <a:spLocks noGrp="1"/>
          </p:cNvSpPr>
          <p:nvPr>
            <p:ph type="title"/>
          </p:nvPr>
        </p:nvSpPr>
        <p:spPr>
          <a:xfrm>
            <a:off x="274320" y="5943600"/>
            <a:ext cx="1463040" cy="685800"/>
          </a:xfrm>
          <a:solidFill>
            <a:schemeClr val="accent6">
              <a:alpha val="70000"/>
            </a:schemeClr>
          </a:solidFill>
        </p:spPr>
        <p:txBody>
          <a:bodyPr anchor="ctr"/>
          <a:lstStyle/>
          <a:p>
            <a:pPr algn="ctr"/>
            <a:r>
              <a:rPr lang="en-US" sz="3600" dirty="0">
                <a:latin typeface="DIN Condensed" pitchFamily="2" charset="0"/>
              </a:rPr>
              <a:t>Image 9</a:t>
            </a:r>
          </a:p>
        </p:txBody>
      </p:sp>
      <p:pic>
        <p:nvPicPr>
          <p:cNvPr id="6" name="LC Chart" descr="Land Cover Chart">
            <a:extLst>
              <a:ext uri="{FF2B5EF4-FFF2-40B4-BE49-F238E27FC236}">
                <a16:creationId xmlns:a16="http://schemas.microsoft.com/office/drawing/2014/main" id="{259B54D7-D0B5-614F-9C03-63A3D2FDDACE}"/>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solidFill>
            <a:schemeClr val="accent6">
              <a:alpha val="70000"/>
            </a:schemeClr>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Title"/>
          <p:cNvSpPr txBox="1">
            <a:spLocks noGrp="1"/>
          </p:cNvSpPr>
          <p:nvPr>
            <p:ph type="ctrTitle"/>
          </p:nvPr>
        </p:nvSpPr>
        <p:spPr>
          <a:xfrm>
            <a:off x="4351363" y="5213451"/>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What’s an Observation?</a:t>
            </a:r>
            <a:endParaRPr sz="5400" dirty="0">
              <a:latin typeface="DIN Condensed" pitchFamily="2" charset="0"/>
            </a:endParaRPr>
          </a:p>
        </p:txBody>
      </p:sp>
      <p:sp>
        <p:nvSpPr>
          <p:cNvPr id="35" name="Hear">
            <a:extLst>
              <a:ext uri="{FF2B5EF4-FFF2-40B4-BE49-F238E27FC236}">
                <a16:creationId xmlns:a16="http://schemas.microsoft.com/office/drawing/2014/main" id="{50158A42-06AF-2C4F-9EC8-DC691559F4D7}"/>
              </a:ext>
            </a:extLst>
          </p:cNvPr>
          <p:cNvSpPr txBox="1"/>
          <p:nvPr/>
        </p:nvSpPr>
        <p:spPr>
          <a:xfrm>
            <a:off x="501267" y="2971367"/>
            <a:ext cx="16599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dirty="0">
                <a:latin typeface="Helvetica Neue"/>
                <a:ea typeface="Helvetica Neue"/>
                <a:cs typeface="Helvetica Neue"/>
                <a:sym typeface="Helvetica Neue"/>
              </a:rPr>
              <a:t>Hear</a:t>
            </a:r>
            <a:endParaRPr sz="3700" dirty="0">
              <a:latin typeface="Helvetica Neue"/>
              <a:ea typeface="Helvetica Neue"/>
              <a:cs typeface="Helvetica Neue"/>
              <a:sym typeface="Helvetica Neue"/>
            </a:endParaRPr>
          </a:p>
        </p:txBody>
      </p:sp>
      <p:pic>
        <p:nvPicPr>
          <p:cNvPr id="36" name="Ear" descr="An ear">
            <a:extLst>
              <a:ext uri="{FF2B5EF4-FFF2-40B4-BE49-F238E27FC236}">
                <a16:creationId xmlns:a16="http://schemas.microsoft.com/office/drawing/2014/main" id="{71621D98-2AE2-BC4D-B2F6-18632DE9007D}"/>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8430" y="257968"/>
            <a:ext cx="1875732" cy="2789794"/>
          </a:xfrm>
          <a:prstGeom prst="rect">
            <a:avLst/>
          </a:prstGeom>
          <a:noFill/>
          <a:ln>
            <a:noFill/>
          </a:ln>
        </p:spPr>
      </p:pic>
      <p:sp>
        <p:nvSpPr>
          <p:cNvPr id="37" name="Smell">
            <a:extLst>
              <a:ext uri="{FF2B5EF4-FFF2-40B4-BE49-F238E27FC236}">
                <a16:creationId xmlns:a16="http://schemas.microsoft.com/office/drawing/2014/main" id="{EFC829C0-56C3-BA40-83A5-E3C6F82F7873}"/>
              </a:ext>
            </a:extLst>
          </p:cNvPr>
          <p:cNvSpPr txBox="1"/>
          <p:nvPr/>
        </p:nvSpPr>
        <p:spPr>
          <a:xfrm>
            <a:off x="2734183" y="2921467"/>
            <a:ext cx="14541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Smell</a:t>
            </a:r>
            <a:endParaRPr sz="3700">
              <a:latin typeface="Helvetica Neue"/>
              <a:ea typeface="Helvetica Neue"/>
              <a:cs typeface="Helvetica Neue"/>
              <a:sym typeface="Helvetica Neue"/>
            </a:endParaRPr>
          </a:p>
        </p:txBody>
      </p:sp>
      <p:pic>
        <p:nvPicPr>
          <p:cNvPr id="38" name="Nose" descr="A nose">
            <a:extLst>
              <a:ext uri="{FF2B5EF4-FFF2-40B4-BE49-F238E27FC236}">
                <a16:creationId xmlns:a16="http://schemas.microsoft.com/office/drawing/2014/main" id="{551DD4DC-15D1-CD48-A79D-1A731127429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26901" y="271567"/>
            <a:ext cx="2122033" cy="2762634"/>
          </a:xfrm>
          <a:prstGeom prst="rect">
            <a:avLst/>
          </a:prstGeom>
          <a:noFill/>
          <a:ln>
            <a:noFill/>
          </a:ln>
        </p:spPr>
      </p:pic>
      <p:sp>
        <p:nvSpPr>
          <p:cNvPr id="39" name="Touch">
            <a:extLst>
              <a:ext uri="{FF2B5EF4-FFF2-40B4-BE49-F238E27FC236}">
                <a16:creationId xmlns:a16="http://schemas.microsoft.com/office/drawing/2014/main" id="{095CA052-AF7B-854D-A6DB-CD56D3D75CA6}"/>
              </a:ext>
            </a:extLst>
          </p:cNvPr>
          <p:cNvSpPr txBox="1"/>
          <p:nvPr/>
        </p:nvSpPr>
        <p:spPr>
          <a:xfrm>
            <a:off x="5038933" y="2921450"/>
            <a:ext cx="16599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Touch</a:t>
            </a:r>
            <a:endParaRPr sz="3700">
              <a:latin typeface="Helvetica Neue"/>
              <a:ea typeface="Helvetica Neue"/>
              <a:cs typeface="Helvetica Neue"/>
              <a:sym typeface="Helvetica Neue"/>
            </a:endParaRPr>
          </a:p>
        </p:txBody>
      </p:sp>
      <p:pic>
        <p:nvPicPr>
          <p:cNvPr id="40" name="High Five" descr="Two girls high-fiving">
            <a:extLst>
              <a:ext uri="{FF2B5EF4-FFF2-40B4-BE49-F238E27FC236}">
                <a16:creationId xmlns:a16="http://schemas.microsoft.com/office/drawing/2014/main" id="{ADC684DC-C660-7D4D-AA78-A11A493340C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61100" y="271567"/>
            <a:ext cx="2215695" cy="2762634"/>
          </a:xfrm>
          <a:prstGeom prst="rect">
            <a:avLst/>
          </a:prstGeom>
          <a:noFill/>
          <a:ln>
            <a:noFill/>
          </a:ln>
        </p:spPr>
      </p:pic>
      <p:sp>
        <p:nvSpPr>
          <p:cNvPr id="41" name="See">
            <a:extLst>
              <a:ext uri="{FF2B5EF4-FFF2-40B4-BE49-F238E27FC236}">
                <a16:creationId xmlns:a16="http://schemas.microsoft.com/office/drawing/2014/main" id="{DB9A12E9-F3EF-764B-A2F6-529E7E50199A}"/>
              </a:ext>
            </a:extLst>
          </p:cNvPr>
          <p:cNvSpPr txBox="1"/>
          <p:nvPr/>
        </p:nvSpPr>
        <p:spPr>
          <a:xfrm>
            <a:off x="7932633" y="2921467"/>
            <a:ext cx="11220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See</a:t>
            </a:r>
            <a:endParaRPr sz="3700">
              <a:latin typeface="Helvetica Neue"/>
              <a:ea typeface="Helvetica Neue"/>
              <a:cs typeface="Helvetica Neue"/>
              <a:sym typeface="Helvetica Neue"/>
            </a:endParaRPr>
          </a:p>
        </p:txBody>
      </p:sp>
      <p:pic>
        <p:nvPicPr>
          <p:cNvPr id="42" name="Eyes" descr="Two people's faces focused on their eyes">
            <a:extLst>
              <a:ext uri="{FF2B5EF4-FFF2-40B4-BE49-F238E27FC236}">
                <a16:creationId xmlns:a16="http://schemas.microsoft.com/office/drawing/2014/main" id="{BC4471AE-2F7E-EA46-B86C-8D333AEB26D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85800" y="271567"/>
            <a:ext cx="2215699" cy="2762634"/>
          </a:xfrm>
          <a:prstGeom prst="rect">
            <a:avLst/>
          </a:prstGeom>
          <a:noFill/>
          <a:ln>
            <a:noFill/>
          </a:ln>
        </p:spPr>
      </p:pic>
      <p:sp>
        <p:nvSpPr>
          <p:cNvPr id="43" name="Taste">
            <a:extLst>
              <a:ext uri="{FF2B5EF4-FFF2-40B4-BE49-F238E27FC236}">
                <a16:creationId xmlns:a16="http://schemas.microsoft.com/office/drawing/2014/main" id="{196CA6C5-5BA7-DE43-A94B-F81DE7A6C2AC}"/>
              </a:ext>
            </a:extLst>
          </p:cNvPr>
          <p:cNvSpPr txBox="1"/>
          <p:nvPr/>
        </p:nvSpPr>
        <p:spPr>
          <a:xfrm>
            <a:off x="10174333" y="2971367"/>
            <a:ext cx="14541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Taste</a:t>
            </a:r>
            <a:endParaRPr sz="3700">
              <a:latin typeface="Helvetica Neue"/>
              <a:ea typeface="Helvetica Neue"/>
              <a:cs typeface="Helvetica Neue"/>
              <a:sym typeface="Helvetica Neue"/>
            </a:endParaRPr>
          </a:p>
        </p:txBody>
      </p:sp>
      <p:pic>
        <p:nvPicPr>
          <p:cNvPr id="44" name="Eating" descr="A girl eating an ice cream cone">
            <a:extLst>
              <a:ext uri="{FF2B5EF4-FFF2-40B4-BE49-F238E27FC236}">
                <a16:creationId xmlns:a16="http://schemas.microsoft.com/office/drawing/2014/main" id="{92017554-494B-F741-9B36-A96EBB8DDAA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895700" y="257967"/>
            <a:ext cx="2011269" cy="27898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72"/>
        <p:cNvGrpSpPr/>
        <p:nvPr/>
      </p:nvGrpSpPr>
      <p:grpSpPr>
        <a:xfrm>
          <a:off x="0" y="0"/>
          <a:ext cx="0" cy="0"/>
          <a:chOff x="0" y="0"/>
          <a:chExt cx="0" cy="0"/>
        </a:xfrm>
      </p:grpSpPr>
      <p:sp>
        <p:nvSpPr>
          <p:cNvPr id="373" name="Title"/>
          <p:cNvSpPr txBox="1">
            <a:spLocks noGrp="1"/>
          </p:cNvSpPr>
          <p:nvPr>
            <p:ph type="ctrTitle"/>
          </p:nvPr>
        </p:nvSpPr>
        <p:spPr>
          <a:xfrm>
            <a:off x="4016418" y="5628781"/>
            <a:ext cx="8847900" cy="1068300"/>
          </a:xfrm>
          <a:prstGeom prst="rect">
            <a:avLst/>
          </a:prstGeom>
          <a:noFill/>
          <a:ln>
            <a:noFill/>
          </a:ln>
        </p:spPr>
        <p:txBody>
          <a:bodyPr spcFirstLastPara="1" wrap="square" lIns="121900" tIns="121900" rIns="121900" bIns="121900" anchor="b" anchorCtr="0">
            <a:noAutofit/>
          </a:bodyPr>
          <a:lstStyle/>
          <a:p>
            <a:r>
              <a:rPr lang="en-US" sz="5400" dirty="0">
                <a:latin typeface="DIN Condensed" pitchFamily="2" charset="0"/>
              </a:rPr>
              <a:t>Land Cover Classification Challenge</a:t>
            </a:r>
            <a:br>
              <a:rPr lang="en-US" sz="5400" dirty="0">
                <a:latin typeface="DIN Condensed" pitchFamily="2" charset="0"/>
              </a:rPr>
            </a:br>
            <a:r>
              <a:rPr lang="en-US" sz="4400" dirty="0">
                <a:latin typeface="DIN Condensed" pitchFamily="2" charset="0"/>
              </a:rPr>
              <a:t>Answers</a:t>
            </a:r>
            <a:endParaRPr sz="5400" dirty="0">
              <a:latin typeface="DIN Condensed" pitchFamily="2" charset="0"/>
            </a:endParaRPr>
          </a:p>
        </p:txBody>
      </p:sp>
      <p:sp>
        <p:nvSpPr>
          <p:cNvPr id="375" name="Text"/>
          <p:cNvSpPr txBox="1"/>
          <p:nvPr/>
        </p:nvSpPr>
        <p:spPr>
          <a:xfrm>
            <a:off x="1718100" y="1710975"/>
            <a:ext cx="8755800" cy="1062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700"/>
              <a:buFont typeface="Arial"/>
              <a:buNone/>
            </a:pPr>
            <a:r>
              <a:rPr lang="en-US" sz="5700" b="1" i="0" u="none" strike="noStrike" cap="none">
                <a:solidFill>
                  <a:srgbClr val="000000"/>
                </a:solidFill>
                <a:latin typeface="Helvetica Neue"/>
                <a:ea typeface="Helvetica Neue"/>
                <a:cs typeface="Helvetica Neue"/>
                <a:sym typeface="Helvetica Neue"/>
              </a:rPr>
              <a:t>And the ANSWERS are...</a:t>
            </a:r>
            <a:endParaRPr sz="57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9"/>
        <p:cNvGrpSpPr/>
        <p:nvPr/>
      </p:nvGrpSpPr>
      <p:grpSpPr>
        <a:xfrm>
          <a:off x="0" y="0"/>
          <a:ext cx="0" cy="0"/>
          <a:chOff x="0" y="0"/>
          <a:chExt cx="0" cy="0"/>
        </a:xfrm>
      </p:grpSpPr>
      <p:pic>
        <p:nvPicPr>
          <p:cNvPr id="18" name="Image" descr="A rocky mountainside with a small stream running down it.">
            <a:extLst>
              <a:ext uri="{FF2B5EF4-FFF2-40B4-BE49-F238E27FC236}">
                <a16:creationId xmlns:a16="http://schemas.microsoft.com/office/drawing/2014/main" id="{8872487B-7535-B54A-B843-37A3A04F3CBB}"/>
              </a:ext>
            </a:extLst>
          </p:cNvPr>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0" y="4236"/>
            <a:ext cx="6892534" cy="6849600"/>
          </a:xfrm>
          <a:prstGeom prst="rect">
            <a:avLst/>
          </a:prstGeom>
          <a:noFill/>
          <a:ln>
            <a:noFill/>
          </a:ln>
        </p:spPr>
      </p:pic>
      <p:sp>
        <p:nvSpPr>
          <p:cNvPr id="19" name="Title 1">
            <a:extLst>
              <a:ext uri="{FF2B5EF4-FFF2-40B4-BE49-F238E27FC236}">
                <a16:creationId xmlns:a16="http://schemas.microsoft.com/office/drawing/2014/main" id="{E0AF9DB9-EFC4-FA48-B717-2E8463E06235}"/>
              </a:ext>
            </a:extLst>
          </p:cNvPr>
          <p:cNvSpPr txBox="1">
            <a:spLocks noGrp="1"/>
          </p:cNvSpPr>
          <p:nvPr>
            <p:ph type="title"/>
          </p:nvPr>
        </p:nvSpPr>
        <p:spPr>
          <a:xfrm>
            <a:off x="274320" y="5943600"/>
            <a:ext cx="2834640" cy="685800"/>
          </a:xfrm>
          <a:prstGeom prst="rect">
            <a:avLst/>
          </a:prstGeom>
          <a:solidFill>
            <a:srgbClr val="8A742C">
              <a:alpha val="69804"/>
            </a:srgb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000" dirty="0">
                <a:latin typeface="DIN Condensed" pitchFamily="2" charset="0"/>
              </a:rPr>
              <a:t>Image 1 Answer </a:t>
            </a:r>
            <a:endParaRPr sz="4000" dirty="0">
              <a:latin typeface="DIN Condensed" pitchFamily="2" charset="0"/>
            </a:endParaRPr>
          </a:p>
        </p:txBody>
      </p:sp>
      <p:pic>
        <p:nvPicPr>
          <p:cNvPr id="11" name="LC Chart" descr="Land Cover Chart">
            <a:extLst>
              <a:ext uri="{FF2B5EF4-FFF2-40B4-BE49-F238E27FC236}">
                <a16:creationId xmlns:a16="http://schemas.microsoft.com/office/drawing/2014/main" id="{4B189D95-CCF8-4F41-A03F-E907A39F3CE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2525" y="0"/>
            <a:ext cx="5335502" cy="6902769"/>
          </a:xfrm>
          <a:prstGeom prst="rect">
            <a:avLst/>
          </a:prstGeom>
          <a:solidFill>
            <a:schemeClr val="accent6">
              <a:alpha val="70000"/>
            </a:schemeClr>
          </a:solidFill>
          <a:ln>
            <a:noFill/>
          </a:ln>
        </p:spPr>
      </p:pic>
      <p:pic>
        <p:nvPicPr>
          <p:cNvPr id="383" name="Barren section" descr="The &quot;Barren&quot; section of the Land Cover chart"/>
          <p:cNvPicPr preferRelativeResize="0"/>
          <p:nvPr/>
        </p:nvPicPr>
        <p:blipFill>
          <a:blip r:embed="rId5">
            <a:alphaModFix/>
          </a:blip>
          <a:stretch>
            <a:fillRect/>
          </a:stretch>
        </p:blipFill>
        <p:spPr>
          <a:xfrm>
            <a:off x="7254749" y="-8475"/>
            <a:ext cx="4457277" cy="6849601"/>
          </a:xfrm>
          <a:prstGeom prst="rect">
            <a:avLst/>
          </a:prstGeom>
          <a:noFill/>
          <a:ln w="38100" cap="flat" cmpd="sng">
            <a:solidFill>
              <a:schemeClr val="lt1"/>
            </a:solidFill>
            <a:prstDash val="solid"/>
            <a:round/>
            <a:headEnd type="none" w="sm" len="sm"/>
            <a:tailEnd type="none" w="sm" len="sm"/>
          </a:ln>
        </p:spPr>
      </p:pic>
      <p:sp>
        <p:nvSpPr>
          <p:cNvPr id="384" name="Bare rock rectangle" descr="Box around bare rock option"/>
          <p:cNvSpPr/>
          <p:nvPr/>
        </p:nvSpPr>
        <p:spPr>
          <a:xfrm>
            <a:off x="7254750" y="5012550"/>
            <a:ext cx="2232600" cy="18285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arrow to rock" descr="Arrow pointing to rocks in the picture"/>
          <p:cNvSpPr/>
          <p:nvPr/>
        </p:nvSpPr>
        <p:spPr>
          <a:xfrm rot="2542810">
            <a:off x="3108824" y="3310733"/>
            <a:ext cx="5016863" cy="542565"/>
          </a:xfrm>
          <a:prstGeom prst="leftArrow">
            <a:avLst>
              <a:gd name="adj1" fmla="val 50000"/>
              <a:gd name="adj2" fmla="val 50000"/>
            </a:avLst>
          </a:pr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Snow Glacier rectangle" descr="Box around perennial snowfiels and glaciers options"/>
          <p:cNvSpPr/>
          <p:nvPr/>
        </p:nvSpPr>
        <p:spPr>
          <a:xfrm>
            <a:off x="9487525" y="1412000"/>
            <a:ext cx="2232600" cy="36006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Arrow to glacier" descr="Arrow pointing at snowfields."/>
          <p:cNvSpPr/>
          <p:nvPr/>
        </p:nvSpPr>
        <p:spPr>
          <a:xfrm rot="1149743">
            <a:off x="2056901" y="1741831"/>
            <a:ext cx="7816073" cy="542404"/>
          </a:xfrm>
          <a:prstGeom prst="leftArrow">
            <a:avLst>
              <a:gd name="adj1" fmla="val 50000"/>
              <a:gd name="adj2" fmla="val 50000"/>
            </a:avLst>
          </a:pr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Soil rectangle" descr="Box around the soil option"/>
          <p:cNvSpPr/>
          <p:nvPr/>
        </p:nvSpPr>
        <p:spPr>
          <a:xfrm>
            <a:off x="9487525" y="5012550"/>
            <a:ext cx="2232600" cy="18285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Arrow to soil" descr="Arrow to soil in image"/>
          <p:cNvSpPr/>
          <p:nvPr/>
        </p:nvSpPr>
        <p:spPr>
          <a:xfrm rot="206">
            <a:off x="4574874" y="5709718"/>
            <a:ext cx="5016900" cy="542700"/>
          </a:xfrm>
          <a:prstGeom prst="leftArrow">
            <a:avLst>
              <a:gd name="adj1" fmla="val 50000"/>
              <a:gd name="adj2" fmla="val 50000"/>
            </a:avLst>
          </a:pr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 calcmode="lin" valueType="num">
                                      <p:cBhvr additive="base">
                                        <p:cTn id="7" dur="1000"/>
                                        <p:tgtEl>
                                          <p:spTgt spid="383"/>
                                        </p:tgtEl>
                                        <p:attrNameLst>
                                          <p:attrName>ppt_x</p:attrName>
                                        </p:attrNameLst>
                                      </p:cBhvr>
                                      <p:tavLst>
                                        <p:tav tm="0">
                                          <p:val>
                                            <p:strVal val="#ppt_x+1"/>
                                          </p:val>
                                        </p:tav>
                                        <p:tav tm="100000">
                                          <p:val>
                                            <p:strVal val="#ppt_x"/>
                                          </p:val>
                                        </p:tav>
                                      </p:tavLst>
                                    </p:anim>
                                  </p:childTnLst>
                                </p:cTn>
                              </p:par>
                              <p:par>
                                <p:cTn id="8" presetID="1" presetClass="exit" presetSubtype="0" fill="hold"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8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8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93"/>
        <p:cNvGrpSpPr/>
        <p:nvPr/>
      </p:nvGrpSpPr>
      <p:grpSpPr>
        <a:xfrm>
          <a:off x="0" y="0"/>
          <a:ext cx="0" cy="0"/>
          <a:chOff x="0" y="0"/>
          <a:chExt cx="0" cy="0"/>
        </a:xfrm>
      </p:grpSpPr>
      <p:pic>
        <p:nvPicPr>
          <p:cNvPr id="14" name="Image" descr="A dirt road in the woods.">
            <a:extLst>
              <a:ext uri="{FF2B5EF4-FFF2-40B4-BE49-F238E27FC236}">
                <a16:creationId xmlns:a16="http://schemas.microsoft.com/office/drawing/2014/main" id="{F858581C-BFE3-A14B-97DE-BD3960CED430}"/>
              </a:ext>
            </a:extLst>
          </p:cNvPr>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0" y="0"/>
            <a:ext cx="6892636" cy="6858000"/>
          </a:xfrm>
          <a:prstGeom prst="rect">
            <a:avLst/>
          </a:prstGeom>
          <a:noFill/>
          <a:ln>
            <a:noFill/>
          </a:ln>
        </p:spPr>
      </p:pic>
      <p:sp>
        <p:nvSpPr>
          <p:cNvPr id="4" name="Title 3">
            <a:extLst>
              <a:ext uri="{FF2B5EF4-FFF2-40B4-BE49-F238E27FC236}">
                <a16:creationId xmlns:a16="http://schemas.microsoft.com/office/drawing/2014/main" id="{87FF876F-951D-C645-A648-402978D5A8E8}"/>
              </a:ext>
            </a:extLst>
          </p:cNvPr>
          <p:cNvSpPr>
            <a:spLocks noGrp="1"/>
          </p:cNvSpPr>
          <p:nvPr>
            <p:ph type="title"/>
          </p:nvPr>
        </p:nvSpPr>
        <p:spPr>
          <a:xfrm>
            <a:off x="274320" y="274320"/>
            <a:ext cx="2834640" cy="685800"/>
          </a:xfrm>
          <a:solidFill>
            <a:srgbClr val="8A742C">
              <a:alpha val="70000"/>
            </a:srgbClr>
          </a:solidFill>
        </p:spPr>
        <p:txBody>
          <a:bodyPr anchor="ctr"/>
          <a:lstStyle/>
          <a:p>
            <a:pPr algn="ctr"/>
            <a:r>
              <a:rPr lang="en-US" sz="4000" dirty="0">
                <a:latin typeface="DIN Condensed" pitchFamily="2" charset="0"/>
              </a:rPr>
              <a:t>Image 2 Answer</a:t>
            </a:r>
            <a:endParaRPr lang="en-US" dirty="0"/>
          </a:p>
        </p:txBody>
      </p:sp>
      <p:pic>
        <p:nvPicPr>
          <p:cNvPr id="395" name="LC Chart" descr="Land Cover Chart"/>
          <p:cNvPicPr preferRelativeResize="0"/>
          <p:nvPr/>
        </p:nvPicPr>
        <p:blipFill rotWithShape="1">
          <a:blip r:embed="rId4">
            <a:alphaModFix/>
          </a:blip>
          <a:srcRect/>
          <a:stretch/>
        </p:blipFill>
        <p:spPr>
          <a:xfrm>
            <a:off x="6892636" y="-8473"/>
            <a:ext cx="5299363" cy="6857999"/>
          </a:xfrm>
          <a:prstGeom prst="rect">
            <a:avLst/>
          </a:prstGeom>
          <a:noFill/>
          <a:ln>
            <a:noFill/>
          </a:ln>
        </p:spPr>
      </p:pic>
      <p:pic>
        <p:nvPicPr>
          <p:cNvPr id="399" name="Trees" descr="Trees section of the Land Cover Guide"/>
          <p:cNvPicPr preferRelativeResize="0"/>
          <p:nvPr/>
        </p:nvPicPr>
        <p:blipFill>
          <a:blip r:embed="rId5">
            <a:alphaModFix/>
          </a:blip>
          <a:stretch>
            <a:fillRect/>
          </a:stretch>
        </p:blipFill>
        <p:spPr>
          <a:xfrm>
            <a:off x="7982790" y="-8475"/>
            <a:ext cx="3267060" cy="6857999"/>
          </a:xfrm>
          <a:prstGeom prst="rect">
            <a:avLst/>
          </a:prstGeom>
          <a:noFill/>
          <a:ln>
            <a:noFill/>
          </a:ln>
        </p:spPr>
      </p:pic>
      <p:sp>
        <p:nvSpPr>
          <p:cNvPr id="401" name="Needle-leaved" descr="Box around the needle-leaved option"/>
          <p:cNvSpPr/>
          <p:nvPr/>
        </p:nvSpPr>
        <p:spPr>
          <a:xfrm>
            <a:off x="7982800" y="916950"/>
            <a:ext cx="1642200" cy="16677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8" name="Urban" descr="Urban section of the Land Cover Guide"/>
          <p:cNvPicPr preferRelativeResize="0"/>
          <p:nvPr/>
        </p:nvPicPr>
        <p:blipFill>
          <a:blip r:embed="rId6">
            <a:alphaModFix/>
          </a:blip>
          <a:stretch>
            <a:fillRect/>
          </a:stretch>
        </p:blipFill>
        <p:spPr>
          <a:xfrm>
            <a:off x="632573" y="4961475"/>
            <a:ext cx="7153275" cy="1743075"/>
          </a:xfrm>
          <a:prstGeom prst="rect">
            <a:avLst/>
          </a:prstGeom>
          <a:noFill/>
          <a:ln>
            <a:noFill/>
          </a:ln>
        </p:spPr>
      </p:pic>
      <p:sp>
        <p:nvSpPr>
          <p:cNvPr id="400" name="Roads" descr="Box around the roads and parking option"/>
          <p:cNvSpPr/>
          <p:nvPr/>
        </p:nvSpPr>
        <p:spPr>
          <a:xfrm>
            <a:off x="4203260" y="5424412"/>
            <a:ext cx="3582600" cy="13257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 calcmode="lin" valueType="num">
                                      <p:cBhvr additive="base">
                                        <p:cTn id="7" dur="1000"/>
                                        <p:tgtEl>
                                          <p:spTgt spid="399"/>
                                        </p:tgtEl>
                                        <p:attrNameLst>
                                          <p:attrName>ppt_x</p:attrName>
                                        </p:attrNameLst>
                                      </p:cBhvr>
                                      <p:tavLst>
                                        <p:tav tm="0">
                                          <p:val>
                                            <p:strVal val="#ppt_x+1"/>
                                          </p:val>
                                        </p:tav>
                                        <p:tav tm="100000">
                                          <p:val>
                                            <p:strVal val="#ppt_x"/>
                                          </p:val>
                                        </p:tav>
                                      </p:tavLst>
                                    </p:anim>
                                  </p:childTnLst>
                                </p:cTn>
                              </p:par>
                              <p:par>
                                <p:cTn id="8" presetID="1" presetClass="exit" presetSubtype="0" fill="hold" nodeType="withEffect">
                                  <p:stCondLst>
                                    <p:cond delay="0"/>
                                  </p:stCondLst>
                                  <p:childTnLst>
                                    <p:set>
                                      <p:cBhvr>
                                        <p:cTn id="9" dur="1" fill="hold">
                                          <p:stCondLst>
                                            <p:cond delay="0"/>
                                          </p:stCondLst>
                                        </p:cTn>
                                        <p:tgtEl>
                                          <p:spTgt spid="39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0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8"/>
                                        </p:tgtEl>
                                        <p:attrNameLst>
                                          <p:attrName>style.visibility</p:attrName>
                                        </p:attrNameLst>
                                      </p:cBhvr>
                                      <p:to>
                                        <p:strVal val="visible"/>
                                      </p:to>
                                    </p:set>
                                    <p:anim calcmode="lin" valueType="num">
                                      <p:cBhvr additive="base">
                                        <p:cTn id="18" dur="1000"/>
                                        <p:tgtEl>
                                          <p:spTgt spid="39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05"/>
        <p:cNvGrpSpPr/>
        <p:nvPr/>
      </p:nvGrpSpPr>
      <p:grpSpPr>
        <a:xfrm>
          <a:off x="0" y="0"/>
          <a:ext cx="0" cy="0"/>
          <a:chOff x="0" y="0"/>
          <a:chExt cx="0" cy="0"/>
        </a:xfrm>
      </p:grpSpPr>
      <p:pic>
        <p:nvPicPr>
          <p:cNvPr id="9" name="Image" descr="A field of grass">
            <a:extLst>
              <a:ext uri="{FF2B5EF4-FFF2-40B4-BE49-F238E27FC236}">
                <a16:creationId xmlns:a16="http://schemas.microsoft.com/office/drawing/2014/main" id="{53092289-8044-3749-9803-D221B797CC1C}"/>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1" y="0"/>
            <a:ext cx="6892525" cy="6858000"/>
          </a:xfrm>
          <a:prstGeom prst="rect">
            <a:avLst/>
          </a:prstGeom>
          <a:noFill/>
          <a:ln>
            <a:noFill/>
          </a:ln>
        </p:spPr>
      </p:pic>
      <p:sp>
        <p:nvSpPr>
          <p:cNvPr id="2" name="Title 1">
            <a:extLst>
              <a:ext uri="{FF2B5EF4-FFF2-40B4-BE49-F238E27FC236}">
                <a16:creationId xmlns:a16="http://schemas.microsoft.com/office/drawing/2014/main" id="{F9F295A5-09B0-E04D-A6B0-9EDA39DB2D2F}"/>
              </a:ext>
            </a:extLst>
          </p:cNvPr>
          <p:cNvSpPr>
            <a:spLocks noGrp="1"/>
          </p:cNvSpPr>
          <p:nvPr>
            <p:ph type="title"/>
          </p:nvPr>
        </p:nvSpPr>
        <p:spPr>
          <a:xfrm>
            <a:off x="274320" y="274320"/>
            <a:ext cx="2834640" cy="685800"/>
          </a:xfrm>
          <a:solidFill>
            <a:srgbClr val="8A742C">
              <a:alpha val="70000"/>
            </a:srgbClr>
          </a:solidFill>
        </p:spPr>
        <p:txBody>
          <a:bodyPr anchor="ctr"/>
          <a:lstStyle/>
          <a:p>
            <a:pPr algn="ctr"/>
            <a:r>
              <a:rPr lang="en-US" sz="4000" dirty="0">
                <a:latin typeface="DIN Condensed" pitchFamily="2" charset="0"/>
              </a:rPr>
              <a:t>Image 3 Answer</a:t>
            </a:r>
          </a:p>
        </p:txBody>
      </p:sp>
      <p:pic>
        <p:nvPicPr>
          <p:cNvPr id="407" name="LC Chart" descr="Land Cover Chart"/>
          <p:cNvPicPr preferRelativeResize="0"/>
          <p:nvPr/>
        </p:nvPicPr>
        <p:blipFill rotWithShape="1">
          <a:blip r:embed="rId4">
            <a:alphaModFix/>
          </a:blip>
          <a:srcRect/>
          <a:stretch/>
        </p:blipFill>
        <p:spPr>
          <a:xfrm>
            <a:off x="6892636" y="-8473"/>
            <a:ext cx="5299363" cy="6857999"/>
          </a:xfrm>
          <a:prstGeom prst="rect">
            <a:avLst/>
          </a:prstGeom>
          <a:noFill/>
          <a:ln>
            <a:noFill/>
          </a:ln>
        </p:spPr>
      </p:pic>
      <p:pic>
        <p:nvPicPr>
          <p:cNvPr id="410" name="Herbaceous and Grassland" descr="Herbaceous and grassland section of the Land Cover Guid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21450" y="1023950"/>
            <a:ext cx="4440350" cy="4719850"/>
          </a:xfrm>
          <a:prstGeom prst="rect">
            <a:avLst/>
          </a:prstGeom>
          <a:noFill/>
          <a:ln>
            <a:noFill/>
          </a:ln>
        </p:spPr>
      </p:pic>
      <p:sp>
        <p:nvSpPr>
          <p:cNvPr id="411" name="Rectangle around Medium" descr="Box around medium-height grasses option"/>
          <p:cNvSpPr/>
          <p:nvPr/>
        </p:nvSpPr>
        <p:spPr>
          <a:xfrm>
            <a:off x="8754525" y="2888500"/>
            <a:ext cx="1520100" cy="19431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additive="base">
                                        <p:cTn id="7" dur="1000"/>
                                        <p:tgtEl>
                                          <p:spTgt spid="410"/>
                                        </p:tgtEl>
                                        <p:attrNameLst>
                                          <p:attrName>ppt_y</p:attrName>
                                        </p:attrNameLst>
                                      </p:cBhvr>
                                      <p:tavLst>
                                        <p:tav tm="0">
                                          <p:val>
                                            <p:strVal val="#ppt_y+1"/>
                                          </p:val>
                                        </p:tav>
                                        <p:tav tm="100000">
                                          <p:val>
                                            <p:strVal val="#ppt_y"/>
                                          </p:val>
                                        </p:tav>
                                      </p:tavLst>
                                    </p:anim>
                                  </p:childTnLst>
                                </p:cTn>
                              </p:par>
                              <p:par>
                                <p:cTn id="8" presetID="1" presetClass="exit" presetSubtype="0" fill="hold" nodeType="withEffect">
                                  <p:stCondLst>
                                    <p:cond delay="0"/>
                                  </p:stCondLst>
                                  <p:childTnLst>
                                    <p:set>
                                      <p:cBhvr>
                                        <p:cTn id="9" dur="1" fill="hold">
                                          <p:stCondLst>
                                            <p:cond delay="0"/>
                                          </p:stCondLst>
                                        </p:cTn>
                                        <p:tgtEl>
                                          <p:spTgt spid="40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15"/>
        <p:cNvGrpSpPr/>
        <p:nvPr/>
      </p:nvGrpSpPr>
      <p:grpSpPr>
        <a:xfrm>
          <a:off x="0" y="0"/>
          <a:ext cx="0" cy="0"/>
          <a:chOff x="0" y="0"/>
          <a:chExt cx="0" cy="0"/>
        </a:xfrm>
      </p:grpSpPr>
      <p:pic>
        <p:nvPicPr>
          <p:cNvPr id="419" name="Image" descr="Shrubs in the foreground and trees in the backgroun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475"/>
            <a:ext cx="6892636" cy="6858001"/>
          </a:xfrm>
          <a:prstGeom prst="rect">
            <a:avLst/>
          </a:prstGeom>
          <a:noFill/>
          <a:ln>
            <a:noFill/>
          </a:ln>
        </p:spPr>
      </p:pic>
      <p:sp>
        <p:nvSpPr>
          <p:cNvPr id="2" name="Title 1">
            <a:extLst>
              <a:ext uri="{FF2B5EF4-FFF2-40B4-BE49-F238E27FC236}">
                <a16:creationId xmlns:a16="http://schemas.microsoft.com/office/drawing/2014/main" id="{34151432-DBB8-F04C-9046-8C4BC95ACE37}"/>
              </a:ext>
            </a:extLst>
          </p:cNvPr>
          <p:cNvSpPr>
            <a:spLocks noGrp="1"/>
          </p:cNvSpPr>
          <p:nvPr>
            <p:ph type="title"/>
          </p:nvPr>
        </p:nvSpPr>
        <p:spPr>
          <a:xfrm>
            <a:off x="274320" y="274320"/>
            <a:ext cx="2834640" cy="685800"/>
          </a:xfrm>
          <a:solidFill>
            <a:schemeClr val="accent6">
              <a:alpha val="70000"/>
            </a:schemeClr>
          </a:solidFill>
        </p:spPr>
        <p:txBody>
          <a:bodyPr anchor="ctr"/>
          <a:lstStyle/>
          <a:p>
            <a:pPr algn="ctr"/>
            <a:r>
              <a:rPr lang="en-US" sz="4000" dirty="0">
                <a:latin typeface="DIN Condensed" pitchFamily="2" charset="0"/>
              </a:rPr>
              <a:t>Image 4 Answer</a:t>
            </a:r>
          </a:p>
        </p:txBody>
      </p:sp>
      <p:pic>
        <p:nvPicPr>
          <p:cNvPr id="417" name="LC Chart" descr="Land Cover Chart"/>
          <p:cNvPicPr preferRelativeResize="0"/>
          <p:nvPr/>
        </p:nvPicPr>
        <p:blipFill rotWithShape="1">
          <a:blip r:embed="rId4">
            <a:alphaModFix/>
          </a:blip>
          <a:srcRect/>
          <a:stretch/>
        </p:blipFill>
        <p:spPr>
          <a:xfrm>
            <a:off x="6892636" y="-8473"/>
            <a:ext cx="5299363" cy="6857999"/>
          </a:xfrm>
          <a:prstGeom prst="rect">
            <a:avLst/>
          </a:prstGeom>
          <a:noFill/>
          <a:ln>
            <a:noFill/>
          </a:ln>
        </p:spPr>
      </p:pic>
      <p:pic>
        <p:nvPicPr>
          <p:cNvPr id="420" name="Trees" descr="Trees section of the Land Cover Guid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99725" y="203275"/>
            <a:ext cx="4353525" cy="6335674"/>
          </a:xfrm>
          <a:prstGeom prst="rect">
            <a:avLst/>
          </a:prstGeom>
          <a:noFill/>
          <a:ln w="38100" cap="flat" cmpd="sng">
            <a:solidFill>
              <a:schemeClr val="dk1"/>
            </a:solidFill>
            <a:prstDash val="solid"/>
            <a:round/>
            <a:headEnd type="none" w="sm" len="sm"/>
            <a:tailEnd type="none" w="sm" len="sm"/>
          </a:ln>
        </p:spPr>
      </p:pic>
      <p:sp>
        <p:nvSpPr>
          <p:cNvPr id="421" name="Box around Needle-Leaved" descr="Box around the needle-leaved option"/>
          <p:cNvSpPr/>
          <p:nvPr/>
        </p:nvSpPr>
        <p:spPr>
          <a:xfrm>
            <a:off x="7299725" y="1463325"/>
            <a:ext cx="2193000" cy="22116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Arrow to Tree" descr="Arrow to needle-leaved trees in the photo"/>
          <p:cNvSpPr/>
          <p:nvPr/>
        </p:nvSpPr>
        <p:spPr>
          <a:xfrm rot="385435">
            <a:off x="3069607" y="1876985"/>
            <a:ext cx="4251719" cy="542400"/>
          </a:xfrm>
          <a:prstGeom prst="leftArrow">
            <a:avLst>
              <a:gd name="adj1" fmla="val 50000"/>
              <a:gd name="adj2" fmla="val 50000"/>
            </a:avLst>
          </a:pr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2" name="Shrubs" descr="Shrubs section of the Land Cover Guide"/>
          <p:cNvPicPr preferRelativeResize="0"/>
          <p:nvPr/>
        </p:nvPicPr>
        <p:blipFill>
          <a:blip r:embed="rId6">
            <a:alphaModFix/>
          </a:blip>
          <a:stretch>
            <a:fillRect/>
          </a:stretch>
        </p:blipFill>
        <p:spPr>
          <a:xfrm>
            <a:off x="8044650" y="0"/>
            <a:ext cx="2816050" cy="6743949"/>
          </a:xfrm>
          <a:prstGeom prst="rect">
            <a:avLst/>
          </a:prstGeom>
          <a:noFill/>
          <a:ln w="38100" cap="flat" cmpd="sng">
            <a:solidFill>
              <a:schemeClr val="dk1"/>
            </a:solidFill>
            <a:prstDash val="solid"/>
            <a:round/>
            <a:headEnd type="none" w="sm" len="sm"/>
            <a:tailEnd type="none" w="sm" len="sm"/>
          </a:ln>
        </p:spPr>
      </p:pic>
      <p:sp>
        <p:nvSpPr>
          <p:cNvPr id="423" name="Rect around Deciduous" descr="Box around the short deciduous shrubs option"/>
          <p:cNvSpPr/>
          <p:nvPr/>
        </p:nvSpPr>
        <p:spPr>
          <a:xfrm>
            <a:off x="8044650" y="2743425"/>
            <a:ext cx="2816100" cy="21072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Arrow to shrub" descr="Arrow pointing to shrubs"/>
          <p:cNvSpPr/>
          <p:nvPr/>
        </p:nvSpPr>
        <p:spPr>
          <a:xfrm rot="-583643">
            <a:off x="2175066" y="5019811"/>
            <a:ext cx="7398773" cy="542425"/>
          </a:xfrm>
          <a:prstGeom prst="leftArrow">
            <a:avLst>
              <a:gd name="adj1" fmla="val 50000"/>
              <a:gd name="adj2" fmla="val 50000"/>
            </a:avLst>
          </a:pr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 calcmode="lin" valueType="num">
                                      <p:cBhvr additive="base">
                                        <p:cTn id="7" dur="1000"/>
                                        <p:tgtEl>
                                          <p:spTgt spid="420"/>
                                        </p:tgtEl>
                                        <p:attrNameLst>
                                          <p:attrName>ppt_y</p:attrName>
                                        </p:attrNameLst>
                                      </p:cBhvr>
                                      <p:tavLst>
                                        <p:tav tm="0">
                                          <p:val>
                                            <p:strVal val="#ppt_y-1"/>
                                          </p:val>
                                        </p:tav>
                                        <p:tav tm="100000">
                                          <p:val>
                                            <p:strVal val="#ppt_y"/>
                                          </p:val>
                                        </p:tav>
                                      </p:tavLst>
                                    </p:anim>
                                  </p:childTnLst>
                                </p:cTn>
                              </p:par>
                              <p:par>
                                <p:cTn id="8" presetID="1" presetClass="exit" presetSubtype="0" fill="hold" nodeType="withEffect">
                                  <p:stCondLst>
                                    <p:cond delay="0"/>
                                  </p:stCondLst>
                                  <p:childTnLst>
                                    <p:set>
                                      <p:cBhvr>
                                        <p:cTn id="9" dur="1" fill="hold">
                                          <p:stCondLst>
                                            <p:cond delay="0"/>
                                          </p:stCondLst>
                                        </p:cTn>
                                        <p:tgtEl>
                                          <p:spTgt spid="4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20"/>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424"/>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21"/>
                                        </p:tgtEl>
                                        <p:attrNameLst>
                                          <p:attrName>style.visibility</p:attrName>
                                        </p:attrNameLst>
                                      </p:cBhvr>
                                      <p:to>
                                        <p:strVal val="hidden"/>
                                      </p:to>
                                    </p:set>
                                  </p:childTnLst>
                                </p:cTn>
                              </p:par>
                              <p:par>
                                <p:cTn id="26" presetID="2" presetClass="entr" presetSubtype="4" fill="hold" nodeType="withEffect">
                                  <p:stCondLst>
                                    <p:cond delay="0"/>
                                  </p:stCondLst>
                                  <p:childTnLst>
                                    <p:set>
                                      <p:cBhvr>
                                        <p:cTn id="27" dur="1" fill="hold">
                                          <p:stCondLst>
                                            <p:cond delay="0"/>
                                          </p:stCondLst>
                                        </p:cTn>
                                        <p:tgtEl>
                                          <p:spTgt spid="422"/>
                                        </p:tgtEl>
                                        <p:attrNameLst>
                                          <p:attrName>style.visibility</p:attrName>
                                        </p:attrNameLst>
                                      </p:cBhvr>
                                      <p:to>
                                        <p:strVal val="visible"/>
                                      </p:to>
                                    </p:set>
                                    <p:anim calcmode="lin" valueType="num">
                                      <p:cBhvr additive="base">
                                        <p:cTn id="28" dur="1000"/>
                                        <p:tgtEl>
                                          <p:spTgt spid="4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29"/>
        <p:cNvGrpSpPr/>
        <p:nvPr/>
      </p:nvGrpSpPr>
      <p:grpSpPr>
        <a:xfrm>
          <a:off x="0" y="0"/>
          <a:ext cx="0" cy="0"/>
          <a:chOff x="0" y="0"/>
          <a:chExt cx="0" cy="0"/>
        </a:xfrm>
      </p:grpSpPr>
      <p:pic>
        <p:nvPicPr>
          <p:cNvPr id="433" name="Image" descr="Ocean waves crashing on a shorelin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473"/>
            <a:ext cx="6892638" cy="6858001"/>
          </a:xfrm>
          <a:prstGeom prst="rect">
            <a:avLst/>
          </a:prstGeom>
          <a:noFill/>
          <a:ln>
            <a:noFill/>
          </a:ln>
        </p:spPr>
      </p:pic>
      <p:sp>
        <p:nvSpPr>
          <p:cNvPr id="2" name="Title 1">
            <a:extLst>
              <a:ext uri="{FF2B5EF4-FFF2-40B4-BE49-F238E27FC236}">
                <a16:creationId xmlns:a16="http://schemas.microsoft.com/office/drawing/2014/main" id="{639CB888-E921-B641-B32B-3C3A161399E4}"/>
              </a:ext>
            </a:extLst>
          </p:cNvPr>
          <p:cNvSpPr>
            <a:spLocks noGrp="1"/>
          </p:cNvSpPr>
          <p:nvPr>
            <p:ph type="title"/>
          </p:nvPr>
        </p:nvSpPr>
        <p:spPr>
          <a:xfrm>
            <a:off x="274320" y="5943600"/>
            <a:ext cx="2834640" cy="685800"/>
          </a:xfrm>
          <a:solidFill>
            <a:srgbClr val="8A742C">
              <a:alpha val="70000"/>
            </a:srgbClr>
          </a:solidFill>
        </p:spPr>
        <p:txBody>
          <a:bodyPr>
            <a:normAutofit/>
          </a:bodyPr>
          <a:lstStyle/>
          <a:p>
            <a:pPr algn="ctr"/>
            <a:r>
              <a:rPr lang="en-US" sz="4000" dirty="0">
                <a:latin typeface="DIN Condensed" pitchFamily="2" charset="0"/>
              </a:rPr>
              <a:t>Image 5 Answer</a:t>
            </a:r>
          </a:p>
        </p:txBody>
      </p:sp>
      <p:pic>
        <p:nvPicPr>
          <p:cNvPr id="431" name="LC Chart" descr="Land Cover Chart"/>
          <p:cNvPicPr preferRelativeResize="0"/>
          <p:nvPr/>
        </p:nvPicPr>
        <p:blipFill rotWithShape="1">
          <a:blip r:embed="rId4">
            <a:alphaModFix/>
          </a:blip>
          <a:srcRect/>
          <a:stretch/>
        </p:blipFill>
        <p:spPr>
          <a:xfrm>
            <a:off x="6892636" y="-8473"/>
            <a:ext cx="5299363" cy="6857999"/>
          </a:xfrm>
          <a:prstGeom prst="rect">
            <a:avLst/>
          </a:prstGeom>
          <a:noFill/>
          <a:ln>
            <a:noFill/>
          </a:ln>
        </p:spPr>
      </p:pic>
      <p:pic>
        <p:nvPicPr>
          <p:cNvPr id="434" name="Open Water" descr="Open water section of the Land Cover Guid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21237" y="2033063"/>
            <a:ext cx="4642125" cy="2791825"/>
          </a:xfrm>
          <a:prstGeom prst="rect">
            <a:avLst/>
          </a:prstGeom>
          <a:noFill/>
          <a:ln>
            <a:noFill/>
          </a:ln>
        </p:spPr>
      </p:pic>
      <p:sp>
        <p:nvSpPr>
          <p:cNvPr id="435" name="Box around Marine" descr="Box around the marine option"/>
          <p:cNvSpPr/>
          <p:nvPr/>
        </p:nvSpPr>
        <p:spPr>
          <a:xfrm>
            <a:off x="9561800" y="2815475"/>
            <a:ext cx="2301600" cy="20094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 calcmode="lin" valueType="num">
                                      <p:cBhvr additive="base">
                                        <p:cTn id="7" dur="1000"/>
                                        <p:tgtEl>
                                          <p:spTgt spid="434"/>
                                        </p:tgtEl>
                                        <p:attrNameLst>
                                          <p:attrName>ppt_y</p:attrName>
                                        </p:attrNameLst>
                                      </p:cBhvr>
                                      <p:tavLst>
                                        <p:tav tm="0">
                                          <p:val>
                                            <p:strVal val="#ppt_y+1"/>
                                          </p:val>
                                        </p:tav>
                                        <p:tav tm="100000">
                                          <p:val>
                                            <p:strVal val="#ppt_y"/>
                                          </p:val>
                                        </p:tav>
                                      </p:tavLst>
                                    </p:anim>
                                  </p:childTnLst>
                                </p:cTn>
                              </p:par>
                              <p:par>
                                <p:cTn id="8" presetID="1" presetClass="exit" presetSubtype="0" fill="hold" nodeType="withEffect">
                                  <p:stCondLst>
                                    <p:cond delay="0"/>
                                  </p:stCondLst>
                                  <p:childTnLst>
                                    <p:set>
                                      <p:cBhvr>
                                        <p:cTn id="9" dur="1" fill="hold">
                                          <p:stCondLst>
                                            <p:cond delay="0"/>
                                          </p:stCondLst>
                                        </p:cTn>
                                        <p:tgtEl>
                                          <p:spTgt spid="43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39"/>
        <p:cNvGrpSpPr/>
        <p:nvPr/>
      </p:nvGrpSpPr>
      <p:grpSpPr>
        <a:xfrm>
          <a:off x="0" y="0"/>
          <a:ext cx="0" cy="0"/>
          <a:chOff x="0" y="0"/>
          <a:chExt cx="0" cy="0"/>
        </a:xfrm>
      </p:grpSpPr>
      <p:pic>
        <p:nvPicPr>
          <p:cNvPr id="11" name="Image" descr="Open water in the foreground, trees on the shoreline in the background.">
            <a:extLst>
              <a:ext uri="{FF2B5EF4-FFF2-40B4-BE49-F238E27FC236}">
                <a16:creationId xmlns:a16="http://schemas.microsoft.com/office/drawing/2014/main" id="{4659AE6E-A143-9844-AD31-43E579D6839D}"/>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0" y="8473"/>
            <a:ext cx="6892525" cy="6858000"/>
          </a:xfrm>
          <a:prstGeom prst="rect">
            <a:avLst/>
          </a:prstGeom>
          <a:noFill/>
          <a:ln>
            <a:noFill/>
          </a:ln>
        </p:spPr>
      </p:pic>
      <p:sp>
        <p:nvSpPr>
          <p:cNvPr id="2" name="Title 1">
            <a:extLst>
              <a:ext uri="{FF2B5EF4-FFF2-40B4-BE49-F238E27FC236}">
                <a16:creationId xmlns:a16="http://schemas.microsoft.com/office/drawing/2014/main" id="{59EA913B-C295-D04D-A174-08CF9E9B4E62}"/>
              </a:ext>
            </a:extLst>
          </p:cNvPr>
          <p:cNvSpPr>
            <a:spLocks noGrp="1"/>
          </p:cNvSpPr>
          <p:nvPr>
            <p:ph type="title"/>
          </p:nvPr>
        </p:nvSpPr>
        <p:spPr>
          <a:xfrm>
            <a:off x="274320" y="5943600"/>
            <a:ext cx="2834640" cy="685800"/>
          </a:xfrm>
          <a:solidFill>
            <a:srgbClr val="8A742C">
              <a:alpha val="70000"/>
            </a:srgbClr>
          </a:solidFill>
        </p:spPr>
        <p:txBody>
          <a:bodyPr anchor="ctr"/>
          <a:lstStyle/>
          <a:p>
            <a:pPr algn="ctr"/>
            <a:r>
              <a:rPr lang="en-US" sz="4000" dirty="0">
                <a:latin typeface="DIN Condensed" pitchFamily="2" charset="0"/>
              </a:rPr>
              <a:t>Image 6 Answer</a:t>
            </a:r>
          </a:p>
        </p:txBody>
      </p:sp>
      <p:pic>
        <p:nvPicPr>
          <p:cNvPr id="442" name="LC Chart" descr="Land Cover Chart"/>
          <p:cNvPicPr preferRelativeResize="0"/>
          <p:nvPr/>
        </p:nvPicPr>
        <p:blipFill rotWithShape="1">
          <a:blip r:embed="rId4">
            <a:alphaModFix/>
          </a:blip>
          <a:srcRect/>
          <a:stretch/>
        </p:blipFill>
        <p:spPr>
          <a:xfrm>
            <a:off x="6892636" y="-8473"/>
            <a:ext cx="5299363" cy="6857999"/>
          </a:xfrm>
          <a:prstGeom prst="rect">
            <a:avLst/>
          </a:prstGeom>
          <a:noFill/>
          <a:ln>
            <a:noFill/>
          </a:ln>
        </p:spPr>
      </p:pic>
      <p:pic>
        <p:nvPicPr>
          <p:cNvPr id="444" name="Open Water" descr="Open water section of the Land Cover Guid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21250" y="1930638"/>
            <a:ext cx="4642125" cy="2791825"/>
          </a:xfrm>
          <a:prstGeom prst="rect">
            <a:avLst/>
          </a:prstGeom>
          <a:noFill/>
          <a:ln>
            <a:noFill/>
          </a:ln>
        </p:spPr>
      </p:pic>
      <p:sp>
        <p:nvSpPr>
          <p:cNvPr id="447" name="Box around Fresh" descr="Box around the freshwater option"/>
          <p:cNvSpPr/>
          <p:nvPr/>
        </p:nvSpPr>
        <p:spPr>
          <a:xfrm>
            <a:off x="7221238" y="2686150"/>
            <a:ext cx="2326800" cy="20364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5" name="Wetlands" descr="Wetlands section of the Land Cover Guide"/>
          <p:cNvPicPr preferRelativeResize="0"/>
          <p:nvPr/>
        </p:nvPicPr>
        <p:blipFill>
          <a:blip r:embed="rId6">
            <a:alphaModFix/>
          </a:blip>
          <a:stretch>
            <a:fillRect/>
          </a:stretch>
        </p:blipFill>
        <p:spPr>
          <a:xfrm>
            <a:off x="7797600" y="401027"/>
            <a:ext cx="3489400" cy="6072900"/>
          </a:xfrm>
          <a:prstGeom prst="rect">
            <a:avLst/>
          </a:prstGeom>
          <a:noFill/>
          <a:ln>
            <a:noFill/>
          </a:ln>
        </p:spPr>
      </p:pic>
      <p:sp>
        <p:nvSpPr>
          <p:cNvPr id="446" name="Box around River" descr="Box around the freshwater - river option."/>
          <p:cNvSpPr/>
          <p:nvPr/>
        </p:nvSpPr>
        <p:spPr>
          <a:xfrm>
            <a:off x="9509750" y="1522000"/>
            <a:ext cx="1777200" cy="1923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additive="base">
                                        <p:cTn id="7" dur="500" fill="hold"/>
                                        <p:tgtEl>
                                          <p:spTgt spid="444"/>
                                        </p:tgtEl>
                                        <p:attrNameLst>
                                          <p:attrName>ppt_x</p:attrName>
                                        </p:attrNameLst>
                                      </p:cBhvr>
                                      <p:tavLst>
                                        <p:tav tm="0">
                                          <p:val>
                                            <p:strVal val="#ppt_x"/>
                                          </p:val>
                                        </p:tav>
                                        <p:tav tm="100000">
                                          <p:val>
                                            <p:strVal val="#ppt_x"/>
                                          </p:val>
                                        </p:tav>
                                      </p:tavLst>
                                    </p:anim>
                                    <p:anim calcmode="lin" valueType="num">
                                      <p:cBhvr additive="base">
                                        <p:cTn id="8" dur="500" fill="hold"/>
                                        <p:tgtEl>
                                          <p:spTgt spid="444"/>
                                        </p:tgtEl>
                                        <p:attrNameLst>
                                          <p:attrName>ppt_y</p:attrName>
                                        </p:attrNameLst>
                                      </p:cBhvr>
                                      <p:tavLst>
                                        <p:tav tm="0">
                                          <p:val>
                                            <p:strVal val="1+#ppt_h/2"/>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4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1000"/>
                                          </p:stCondLst>
                                        </p:cTn>
                                        <p:tgtEl>
                                          <p:spTgt spid="44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000"/>
                                          </p:stCondLst>
                                        </p:cTn>
                                        <p:tgtEl>
                                          <p:spTgt spid="4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51"/>
        <p:cNvGrpSpPr/>
        <p:nvPr/>
      </p:nvGrpSpPr>
      <p:grpSpPr>
        <a:xfrm>
          <a:off x="0" y="0"/>
          <a:ext cx="0" cy="0"/>
          <a:chOff x="0" y="0"/>
          <a:chExt cx="0" cy="0"/>
        </a:xfrm>
      </p:grpSpPr>
      <p:pic>
        <p:nvPicPr>
          <p:cNvPr id="8" name="Image" descr="Reddish bare soil and sparse shrubs iwith sky and clouds in the background">
            <a:extLst>
              <a:ext uri="{FF2B5EF4-FFF2-40B4-BE49-F238E27FC236}">
                <a16:creationId xmlns:a16="http://schemas.microsoft.com/office/drawing/2014/main" id="{A2B902DF-3C1E-304D-A6D7-512DCB69A5B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892525" cy="6858000"/>
          </a:xfrm>
          <a:prstGeom prst="rect">
            <a:avLst/>
          </a:prstGeom>
          <a:noFill/>
          <a:ln>
            <a:noFill/>
          </a:ln>
        </p:spPr>
      </p:pic>
      <p:sp>
        <p:nvSpPr>
          <p:cNvPr id="2" name="Title 1">
            <a:extLst>
              <a:ext uri="{FF2B5EF4-FFF2-40B4-BE49-F238E27FC236}">
                <a16:creationId xmlns:a16="http://schemas.microsoft.com/office/drawing/2014/main" id="{2B6BD98C-A6C4-4C4C-955B-FAF7F1A74F28}"/>
              </a:ext>
            </a:extLst>
          </p:cNvPr>
          <p:cNvSpPr>
            <a:spLocks noGrp="1"/>
          </p:cNvSpPr>
          <p:nvPr>
            <p:ph type="title"/>
          </p:nvPr>
        </p:nvSpPr>
        <p:spPr>
          <a:xfrm>
            <a:off x="274320" y="5943600"/>
            <a:ext cx="2834640" cy="685800"/>
          </a:xfrm>
          <a:solidFill>
            <a:srgbClr val="8A742C">
              <a:alpha val="70000"/>
            </a:srgbClr>
          </a:solidFill>
        </p:spPr>
        <p:txBody>
          <a:bodyPr anchor="ctr"/>
          <a:lstStyle/>
          <a:p>
            <a:pPr algn="ctr"/>
            <a:r>
              <a:rPr lang="en-US" sz="4000" dirty="0">
                <a:latin typeface="DIN Condensed" pitchFamily="2" charset="0"/>
              </a:rPr>
              <a:t>Image 7 Answer</a:t>
            </a:r>
          </a:p>
        </p:txBody>
      </p:sp>
      <p:pic>
        <p:nvPicPr>
          <p:cNvPr id="453" name="LC Chart" descr="Land Cover Chart"/>
          <p:cNvPicPr preferRelativeResize="0"/>
          <p:nvPr/>
        </p:nvPicPr>
        <p:blipFill rotWithShape="1">
          <a:blip r:embed="rId4">
            <a:alphaModFix/>
          </a:blip>
          <a:srcRect/>
          <a:stretch/>
        </p:blipFill>
        <p:spPr>
          <a:xfrm>
            <a:off x="6892636" y="-8473"/>
            <a:ext cx="5299363" cy="6857999"/>
          </a:xfrm>
          <a:prstGeom prst="rect">
            <a:avLst/>
          </a:prstGeom>
          <a:noFill/>
          <a:ln>
            <a:noFill/>
          </a:ln>
        </p:spPr>
      </p:pic>
      <p:pic>
        <p:nvPicPr>
          <p:cNvPr id="455" name="Shrubs" descr="Shrubs section of the Land Cover Guide"/>
          <p:cNvPicPr preferRelativeResize="0"/>
          <p:nvPr/>
        </p:nvPicPr>
        <p:blipFill>
          <a:blip r:embed="rId5">
            <a:alphaModFix/>
          </a:blip>
          <a:stretch>
            <a:fillRect/>
          </a:stretch>
        </p:blipFill>
        <p:spPr>
          <a:xfrm>
            <a:off x="8044650" y="0"/>
            <a:ext cx="2816050" cy="6743949"/>
          </a:xfrm>
          <a:prstGeom prst="rect">
            <a:avLst/>
          </a:prstGeom>
          <a:noFill/>
          <a:ln w="38100" cap="flat" cmpd="sng">
            <a:solidFill>
              <a:schemeClr val="dk1"/>
            </a:solidFill>
            <a:prstDash val="solid"/>
            <a:round/>
            <a:headEnd type="none" w="sm" len="sm"/>
            <a:tailEnd type="none" w="sm" len="sm"/>
          </a:ln>
        </p:spPr>
      </p:pic>
      <p:sp>
        <p:nvSpPr>
          <p:cNvPr id="456" name="Box around Dry Short" descr="Box around the extremely dry, short shrubs option"/>
          <p:cNvSpPr/>
          <p:nvPr/>
        </p:nvSpPr>
        <p:spPr>
          <a:xfrm>
            <a:off x="9434575" y="5302625"/>
            <a:ext cx="1426200" cy="14412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000"/>
                                          </p:stCondLst>
                                        </p:cTn>
                                        <p:tgtEl>
                                          <p:spTgt spid="4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60"/>
        <p:cNvGrpSpPr/>
        <p:nvPr/>
      </p:nvGrpSpPr>
      <p:grpSpPr>
        <a:xfrm>
          <a:off x="0" y="0"/>
          <a:ext cx="0" cy="0"/>
          <a:chOff x="0" y="0"/>
          <a:chExt cx="0" cy="0"/>
        </a:xfrm>
      </p:grpSpPr>
      <p:pic>
        <p:nvPicPr>
          <p:cNvPr id="8" name="Image" descr="A winter street scene with buildings in the background.">
            <a:extLst>
              <a:ext uri="{FF2B5EF4-FFF2-40B4-BE49-F238E27FC236}">
                <a16:creationId xmlns:a16="http://schemas.microsoft.com/office/drawing/2014/main" id="{6507E411-1DF6-0841-BA57-CF78F6D4CCB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892525" cy="6858000"/>
          </a:xfrm>
          <a:prstGeom prst="rect">
            <a:avLst/>
          </a:prstGeom>
          <a:noFill/>
          <a:ln>
            <a:noFill/>
          </a:ln>
        </p:spPr>
      </p:pic>
      <p:sp>
        <p:nvSpPr>
          <p:cNvPr id="2" name="Title 1">
            <a:extLst>
              <a:ext uri="{FF2B5EF4-FFF2-40B4-BE49-F238E27FC236}">
                <a16:creationId xmlns:a16="http://schemas.microsoft.com/office/drawing/2014/main" id="{1EE0C172-23FD-BC4B-B98D-FD801C7181C0}"/>
              </a:ext>
            </a:extLst>
          </p:cNvPr>
          <p:cNvSpPr>
            <a:spLocks noGrp="1"/>
          </p:cNvSpPr>
          <p:nvPr>
            <p:ph type="title"/>
          </p:nvPr>
        </p:nvSpPr>
        <p:spPr>
          <a:xfrm>
            <a:off x="183125" y="5878289"/>
            <a:ext cx="2947533" cy="763500"/>
          </a:xfrm>
          <a:solidFill>
            <a:srgbClr val="8A742C">
              <a:alpha val="70000"/>
            </a:srgbClr>
          </a:solidFill>
        </p:spPr>
        <p:txBody>
          <a:bodyPr anchor="ctr"/>
          <a:lstStyle/>
          <a:p>
            <a:r>
              <a:rPr lang="en-US" sz="4000" dirty="0">
                <a:latin typeface="DIN Condensed" pitchFamily="2" charset="0"/>
              </a:rPr>
              <a:t>Image 8 Answer</a:t>
            </a:r>
          </a:p>
        </p:txBody>
      </p:sp>
      <p:pic>
        <p:nvPicPr>
          <p:cNvPr id="463" name="LC Chart" descr="Land Cover Chart"/>
          <p:cNvPicPr preferRelativeResize="0"/>
          <p:nvPr/>
        </p:nvPicPr>
        <p:blipFill rotWithShape="1">
          <a:blip r:embed="rId4">
            <a:alphaModFix/>
          </a:blip>
          <a:srcRect/>
          <a:stretch/>
        </p:blipFill>
        <p:spPr>
          <a:xfrm>
            <a:off x="6892636" y="-8473"/>
            <a:ext cx="5299363" cy="6857999"/>
          </a:xfrm>
          <a:prstGeom prst="rect">
            <a:avLst/>
          </a:prstGeom>
          <a:noFill/>
          <a:ln>
            <a:noFill/>
          </a:ln>
        </p:spPr>
      </p:pic>
      <p:pic>
        <p:nvPicPr>
          <p:cNvPr id="464" name="Urban" descr="Urban section of the Land Cover Guide"/>
          <p:cNvPicPr preferRelativeResize="0"/>
          <p:nvPr/>
        </p:nvPicPr>
        <p:blipFill>
          <a:blip r:embed="rId5">
            <a:alphaModFix/>
          </a:blip>
          <a:stretch>
            <a:fillRect/>
          </a:stretch>
        </p:blipFill>
        <p:spPr>
          <a:xfrm>
            <a:off x="4700138" y="182188"/>
            <a:ext cx="7153275" cy="1743075"/>
          </a:xfrm>
          <a:prstGeom prst="rect">
            <a:avLst/>
          </a:prstGeom>
          <a:noFill/>
          <a:ln>
            <a:noFill/>
          </a:ln>
        </p:spPr>
      </p:pic>
      <p:sp>
        <p:nvSpPr>
          <p:cNvPr id="465" name="Box around all" descr="Box around residential, commercial and roads and parking options"/>
          <p:cNvSpPr/>
          <p:nvPr/>
        </p:nvSpPr>
        <p:spPr>
          <a:xfrm>
            <a:off x="4700150" y="645125"/>
            <a:ext cx="7153200" cy="12801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6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69"/>
        <p:cNvGrpSpPr/>
        <p:nvPr/>
      </p:nvGrpSpPr>
      <p:grpSpPr>
        <a:xfrm>
          <a:off x="0" y="0"/>
          <a:ext cx="0" cy="0"/>
          <a:chOff x="0" y="0"/>
          <a:chExt cx="0" cy="0"/>
        </a:xfrm>
      </p:grpSpPr>
      <p:pic>
        <p:nvPicPr>
          <p:cNvPr id="472" name="Image" descr="A grassy field with trees in the backgroun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473"/>
            <a:ext cx="6892637" cy="6858001"/>
          </a:xfrm>
          <a:prstGeom prst="rect">
            <a:avLst/>
          </a:prstGeom>
          <a:noFill/>
          <a:ln>
            <a:noFill/>
          </a:ln>
        </p:spPr>
      </p:pic>
      <p:sp>
        <p:nvSpPr>
          <p:cNvPr id="2" name="Title 1">
            <a:extLst>
              <a:ext uri="{FF2B5EF4-FFF2-40B4-BE49-F238E27FC236}">
                <a16:creationId xmlns:a16="http://schemas.microsoft.com/office/drawing/2014/main" id="{CCA98581-509A-3946-9F50-157DA27B582C}"/>
              </a:ext>
            </a:extLst>
          </p:cNvPr>
          <p:cNvSpPr>
            <a:spLocks noGrp="1"/>
          </p:cNvSpPr>
          <p:nvPr>
            <p:ph type="title"/>
          </p:nvPr>
        </p:nvSpPr>
        <p:spPr>
          <a:xfrm>
            <a:off x="274320" y="5943600"/>
            <a:ext cx="2834640" cy="685800"/>
          </a:xfrm>
          <a:solidFill>
            <a:srgbClr val="8A742C">
              <a:alpha val="70000"/>
            </a:srgbClr>
          </a:solidFill>
        </p:spPr>
        <p:txBody>
          <a:bodyPr anchor="ctr"/>
          <a:lstStyle/>
          <a:p>
            <a:pPr algn="ctr"/>
            <a:r>
              <a:rPr lang="en-US" sz="4000" dirty="0">
                <a:latin typeface="DIN Condensed" pitchFamily="2" charset="0"/>
              </a:rPr>
              <a:t>Image 9 Answer</a:t>
            </a:r>
          </a:p>
        </p:txBody>
      </p:sp>
      <p:pic>
        <p:nvPicPr>
          <p:cNvPr id="471" name="LC Chart" descr="Land Cover Chart"/>
          <p:cNvPicPr preferRelativeResize="0"/>
          <p:nvPr/>
        </p:nvPicPr>
        <p:blipFill rotWithShape="1">
          <a:blip r:embed="rId4">
            <a:alphaModFix/>
          </a:blip>
          <a:srcRect/>
          <a:stretch/>
        </p:blipFill>
        <p:spPr>
          <a:xfrm>
            <a:off x="6892636" y="-8473"/>
            <a:ext cx="5299363" cy="6857999"/>
          </a:xfrm>
          <a:prstGeom prst="rect">
            <a:avLst/>
          </a:prstGeom>
          <a:noFill/>
          <a:ln>
            <a:noFill/>
          </a:ln>
        </p:spPr>
      </p:pic>
      <p:pic>
        <p:nvPicPr>
          <p:cNvPr id="473" name="Cultivated" descr="Cultivated section of the Land Cover Guide"/>
          <p:cNvPicPr preferRelativeResize="0"/>
          <p:nvPr/>
        </p:nvPicPr>
        <p:blipFill>
          <a:blip r:embed="rId5">
            <a:alphaModFix/>
          </a:blip>
          <a:stretch>
            <a:fillRect/>
          </a:stretch>
        </p:blipFill>
        <p:spPr>
          <a:xfrm>
            <a:off x="7268063" y="1185166"/>
            <a:ext cx="4548500" cy="4487675"/>
          </a:xfrm>
          <a:prstGeom prst="rect">
            <a:avLst/>
          </a:prstGeom>
          <a:noFill/>
          <a:ln>
            <a:noFill/>
          </a:ln>
        </p:spPr>
      </p:pic>
      <p:sp>
        <p:nvSpPr>
          <p:cNvPr id="474" name="Box around Cultivated Grass" descr="Box around cultivated grass"/>
          <p:cNvSpPr/>
          <p:nvPr/>
        </p:nvSpPr>
        <p:spPr>
          <a:xfrm>
            <a:off x="9547050" y="1708100"/>
            <a:ext cx="2269500" cy="2442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4AA"/>
        </a:solidFill>
        <a:effectLst/>
      </p:bgPr>
    </p:bg>
    <p:spTree>
      <p:nvGrpSpPr>
        <p:cNvPr id="1" name="Shape 158"/>
        <p:cNvGrpSpPr/>
        <p:nvPr/>
      </p:nvGrpSpPr>
      <p:grpSpPr>
        <a:xfrm>
          <a:off x="0" y="0"/>
          <a:ext cx="0" cy="0"/>
          <a:chOff x="0" y="0"/>
          <a:chExt cx="0" cy="0"/>
        </a:xfrm>
      </p:grpSpPr>
      <p:sp>
        <p:nvSpPr>
          <p:cNvPr id="160" name="Title"/>
          <p:cNvSpPr txBox="1">
            <a:spLocks noGrp="1"/>
          </p:cNvSpPr>
          <p:nvPr>
            <p:ph type="ctrTitle"/>
          </p:nvPr>
        </p:nvSpPr>
        <p:spPr>
          <a:xfrm>
            <a:off x="520058" y="223092"/>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4000" dirty="0">
                <a:solidFill>
                  <a:schemeClr val="dk1"/>
                </a:solidFill>
                <a:latin typeface="DIN Condensed" pitchFamily="2" charset="0"/>
              </a:rPr>
              <a:t>Observations</a:t>
            </a:r>
            <a:r>
              <a:rPr lang="en-US" sz="3600" dirty="0">
                <a:solidFill>
                  <a:schemeClr val="dk1"/>
                </a:solidFill>
                <a:latin typeface="DIN Condensed" pitchFamily="2" charset="0"/>
              </a:rPr>
              <a:t> </a:t>
            </a:r>
            <a:r>
              <a:rPr lang="en-US" sz="3600" dirty="0">
                <a:solidFill>
                  <a:srgbClr val="F9F4AA"/>
                </a:solidFill>
                <a:latin typeface="DIN Condensed" pitchFamily="2" charset="0"/>
              </a:rPr>
              <a:t>1</a:t>
            </a:r>
            <a:endParaRPr sz="3600" dirty="0">
              <a:solidFill>
                <a:srgbClr val="F9F4AA"/>
              </a:solidFill>
              <a:latin typeface="DIN Condensed" pitchFamily="2" charset="0"/>
            </a:endParaRPr>
          </a:p>
        </p:txBody>
      </p:sp>
      <p:sp>
        <p:nvSpPr>
          <p:cNvPr id="159" name="Text 1"/>
          <p:cNvSpPr txBox="1"/>
          <p:nvPr/>
        </p:nvSpPr>
        <p:spPr>
          <a:xfrm>
            <a:off x="520050" y="1160525"/>
            <a:ext cx="4094100" cy="2185173"/>
          </a:xfrm>
          <a:prstGeom prst="rect">
            <a:avLst/>
          </a:prstGeom>
          <a:noFill/>
          <a:ln>
            <a:noFill/>
          </a:ln>
        </p:spPr>
        <p:txBody>
          <a:bodyPr spcFirstLastPara="1" wrap="square" lIns="121900" tIns="121900" rIns="121900" bIns="121900" anchor="t" anchorCtr="0">
            <a:spAutoFit/>
          </a:bodyPr>
          <a:lstStyle/>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What do you notice about the satellite image? </a:t>
            </a:r>
            <a:endParaRPr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What colors do you see? </a:t>
            </a:r>
            <a:endParaRPr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What recognizable features do you see? </a:t>
            </a:r>
            <a:endParaRPr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When was this image taken? </a:t>
            </a:r>
            <a:endParaRPr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What satellite collected the data? </a:t>
            </a:r>
            <a:endParaRPr sz="2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61" name="Text 2"/>
          <p:cNvSpPr txBox="1">
            <a:spLocks noGrp="1"/>
          </p:cNvSpPr>
          <p:nvPr>
            <p:ph type="ctrTitle"/>
          </p:nvPr>
        </p:nvSpPr>
        <p:spPr>
          <a:xfrm>
            <a:off x="4488625" y="5021483"/>
            <a:ext cx="7410000" cy="16611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dirty="0">
                <a:solidFill>
                  <a:schemeClr val="lt1"/>
                </a:solidFill>
                <a:latin typeface="DIN Condensed" pitchFamily="2" charset="0"/>
              </a:rPr>
              <a:t>Satellite Image</a:t>
            </a:r>
            <a:endParaRPr dirty="0">
              <a:solidFill>
                <a:schemeClr val="lt1"/>
              </a:solidFill>
              <a:latin typeface="DIN Condensed" pitchFamily="2" charset="0"/>
            </a:endParaRPr>
          </a:p>
          <a:p>
            <a:pPr marL="0" lvl="0" indent="0" algn="l" rtl="0">
              <a:lnSpc>
                <a:spcPct val="100000"/>
              </a:lnSpc>
              <a:spcBef>
                <a:spcPts val="0"/>
              </a:spcBef>
              <a:spcAft>
                <a:spcPts val="0"/>
              </a:spcAft>
              <a:buSzPts val="4800"/>
              <a:buNone/>
            </a:pPr>
            <a:r>
              <a:rPr lang="en-US" sz="2800" dirty="0">
                <a:solidFill>
                  <a:srgbClr val="F9F4AA"/>
                </a:solidFill>
                <a:latin typeface="DIN Condensed" pitchFamily="2" charset="0"/>
              </a:rPr>
              <a:t>6 July 2021, Oregon and southwest Washington</a:t>
            </a:r>
            <a:endParaRPr sz="2800" dirty="0">
              <a:solidFill>
                <a:srgbClr val="F9F4AA"/>
              </a:solidFill>
              <a:latin typeface="DIN Condensed" pitchFamily="2" charset="0"/>
            </a:endParaRPr>
          </a:p>
        </p:txBody>
      </p:sp>
      <p:pic>
        <p:nvPicPr>
          <p:cNvPr id="162" name="Image" descr="Satellite image showing Oregon and southwest Washington, and including clouds, forests, and mountains, among other features."/>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14150" y="479125"/>
            <a:ext cx="7284475" cy="4691508"/>
          </a:xfrm>
          <a:prstGeom prst="rect">
            <a:avLst/>
          </a:prstGeom>
          <a:noFill/>
          <a:ln w="76200" cap="flat" cmpd="sng">
            <a:solidFill>
              <a:schemeClr val="accent5"/>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8"/>
        <p:cNvGrpSpPr/>
        <p:nvPr/>
      </p:nvGrpSpPr>
      <p:grpSpPr>
        <a:xfrm>
          <a:off x="0" y="0"/>
          <a:ext cx="0" cy="0"/>
          <a:chOff x="0" y="0"/>
          <a:chExt cx="0" cy="0"/>
        </a:xfrm>
      </p:grpSpPr>
      <p:sp>
        <p:nvSpPr>
          <p:cNvPr id="479"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GLOBE Observer</a:t>
            </a:r>
            <a:endParaRPr sz="5400" dirty="0">
              <a:latin typeface="DIN Condensed" pitchFamily="2" charset="0"/>
            </a:endParaRPr>
          </a:p>
        </p:txBody>
      </p:sp>
      <p:sp>
        <p:nvSpPr>
          <p:cNvPr id="480" name="Subtitle"/>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3600" dirty="0">
                <a:solidFill>
                  <a:schemeClr val="accent5"/>
                </a:solidFill>
                <a:latin typeface="DIN Condensed" pitchFamily="2" charset="0"/>
              </a:rPr>
              <a:t>Land Cover Classification Challenge</a:t>
            </a:r>
            <a:endParaRPr sz="3600" dirty="0">
              <a:solidFill>
                <a:schemeClr val="accent5"/>
              </a:solidFill>
              <a:latin typeface="DIN Condensed" pitchFamily="2" charset="0"/>
            </a:endParaRPr>
          </a:p>
        </p:txBody>
      </p:sp>
      <p:sp>
        <p:nvSpPr>
          <p:cNvPr id="482" name="Congratulations"/>
          <p:cNvSpPr/>
          <p:nvPr/>
        </p:nvSpPr>
        <p:spPr>
          <a:xfrm>
            <a:off x="2816177" y="1220500"/>
            <a:ext cx="6559635" cy="595164"/>
          </a:xfrm>
          <a:prstGeom prst="rect">
            <a:avLst/>
          </a:prstGeom>
        </p:spPr>
        <p:txBody>
          <a:bodyPr>
            <a:prstTxWarp prst="textPlain">
              <a:avLst/>
            </a:prstTxWarp>
          </a:bodyPr>
          <a:lstStyle/>
          <a:p>
            <a:pPr lvl="0" algn="ctr"/>
            <a:r>
              <a:rPr b="1" i="0">
                <a:ln w="28575" cap="flat" cmpd="sng">
                  <a:solidFill>
                    <a:srgbClr val="434343"/>
                  </a:solidFill>
                  <a:prstDash val="solid"/>
                  <a:round/>
                  <a:headEnd type="none" w="sm" len="sm"/>
                  <a:tailEnd type="none" w="sm" len="sm"/>
                </a:ln>
                <a:solidFill>
                  <a:schemeClr val="accent6"/>
                </a:solidFill>
                <a:latin typeface="Arial"/>
              </a:rPr>
              <a:t>CONGRATULATIONS!</a:t>
            </a:r>
          </a:p>
        </p:txBody>
      </p:sp>
      <p:sp>
        <p:nvSpPr>
          <p:cNvPr id="481" name="Thanks"/>
          <p:cNvSpPr txBox="1"/>
          <p:nvPr/>
        </p:nvSpPr>
        <p:spPr>
          <a:xfrm>
            <a:off x="0" y="1815675"/>
            <a:ext cx="12192000" cy="1508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rgbClr val="000000"/>
                </a:solidFill>
                <a:latin typeface="Helvetica Neue"/>
                <a:ea typeface="Helvetica Neue"/>
                <a:cs typeface="Helvetica Neue"/>
                <a:sym typeface="Helvetica Neue"/>
              </a:rPr>
              <a:t>Thanks for playing the </a:t>
            </a:r>
            <a:endParaRPr sz="4300" dirty="0">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r>
              <a:rPr lang="en-US" sz="4300" b="1" dirty="0">
                <a:latin typeface="Helvetica Neue"/>
                <a:ea typeface="Helvetica Neue"/>
                <a:cs typeface="Helvetica Neue"/>
                <a:sym typeface="Helvetica Neue"/>
              </a:rPr>
              <a:t>Land Cover</a:t>
            </a:r>
            <a:r>
              <a:rPr lang="en-US" sz="4300" b="1" i="0" u="none" strike="noStrike" cap="none" dirty="0">
                <a:solidFill>
                  <a:srgbClr val="000000"/>
                </a:solidFill>
                <a:latin typeface="Helvetica Neue"/>
                <a:ea typeface="Helvetica Neue"/>
                <a:cs typeface="Helvetica Neue"/>
                <a:sym typeface="Helvetica Neue"/>
              </a:rPr>
              <a:t> Classification Challenge!</a:t>
            </a:r>
            <a:endParaRPr sz="43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How to use the Land Cover Tool</a:t>
            </a:r>
            <a:endParaRPr sz="5400" dirty="0">
              <a:latin typeface="DIN Condensed" pitchFamily="2" charset="0"/>
            </a:endParaRPr>
          </a:p>
        </p:txBody>
      </p:sp>
      <p:pic>
        <p:nvPicPr>
          <p:cNvPr id="489" name="Image" descr="Image of hands holding a phone with land cover photos ready to send to GLOBE.">
            <a:hlinkClick r:id="rId3"/>
          </p:cNvPr>
          <p:cNvPicPr preferRelativeResize="0"/>
          <p:nvPr/>
        </p:nvPicPr>
        <p:blipFill>
          <a:blip r:embed="rId4">
            <a:alphaModFix/>
          </a:blip>
          <a:stretch>
            <a:fillRect/>
          </a:stretch>
        </p:blipFill>
        <p:spPr>
          <a:xfrm>
            <a:off x="2725688" y="239250"/>
            <a:ext cx="6740633" cy="5055475"/>
          </a:xfrm>
          <a:prstGeom prst="rect">
            <a:avLst/>
          </a:prstGeom>
          <a:noFill/>
          <a:ln>
            <a:noFill/>
          </a:ln>
        </p:spPr>
      </p:pic>
      <p:sp>
        <p:nvSpPr>
          <p:cNvPr id="488" name="URL"/>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28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2800" u="sng" dirty="0" err="1">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youtu.be</a:t>
            </a:r>
            <a:r>
              <a:rPr lang="en-US" sz="28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a:t>
            </a:r>
            <a:r>
              <a:rPr lang="en-US" sz="2800" u="sng" dirty="0" err="1">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PSCEpPlfGMs</a:t>
            </a:r>
            <a:endParaRPr sz="28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Register your Troop on SciStarter</a:t>
            </a:r>
            <a:endParaRPr sz="5400" dirty="0">
              <a:latin typeface="DIN Condensed" pitchFamily="2" charset="0"/>
            </a:endParaRPr>
          </a:p>
        </p:txBody>
      </p:sp>
      <p:pic>
        <p:nvPicPr>
          <p:cNvPr id="496" name="Image" descr="Think Like a Citizen Scientist landing page on SciStarte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71932" y="203200"/>
            <a:ext cx="7248133" cy="4801465"/>
          </a:xfrm>
          <a:prstGeom prst="rect">
            <a:avLst/>
          </a:prstGeom>
          <a:noFill/>
          <a:ln w="38100" cap="flat" cmpd="sng">
            <a:solidFill>
              <a:schemeClr val="accent5"/>
            </a:solidFill>
            <a:prstDash val="solid"/>
            <a:round/>
            <a:headEnd type="none" w="sm" len="sm"/>
            <a:tailEnd type="none" w="sm" len="sm"/>
          </a:ln>
        </p:spPr>
      </p:pic>
      <p:sp>
        <p:nvSpPr>
          <p:cNvPr id="495" name="URL"/>
          <p:cNvSpPr txBox="1">
            <a:spLocks noGrp="1"/>
          </p:cNvSpPr>
          <p:nvPr>
            <p:ph type="subTitle" idx="1"/>
          </p:nvPr>
        </p:nvSpPr>
        <p:spPr>
          <a:xfrm>
            <a:off x="3929333" y="6113900"/>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24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sym typeface="Oswald Medium"/>
                <a:hlinkClick r:id="rId4">
                  <a:extLst>
                    <a:ext uri="{A12FA001-AC4F-418D-AE19-62706E023703}">
                      <ahyp:hlinkClr xmlns:ahyp="http://schemas.microsoft.com/office/drawing/2018/hyperlinkcolor" val="tx"/>
                    </a:ext>
                  </a:extLst>
                </a:hlinkClick>
              </a:rPr>
              <a:t>https://scistarter.com/girlscouts/volunteer/landing</a:t>
            </a:r>
            <a:endParaRPr sz="4000"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sym typeface="Oswald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Choose GLOBE Observer: Clouds</a:t>
            </a:r>
            <a:endParaRPr sz="5400" dirty="0">
              <a:latin typeface="DIN Condensed" pitchFamily="2" charset="0"/>
            </a:endParaRPr>
          </a:p>
        </p:txBody>
      </p:sp>
      <p:grpSp>
        <p:nvGrpSpPr>
          <p:cNvPr id="2" name="Group 1" descr="SciStarter page confirming the selection of GLOBE Observer Land Cover">
            <a:extLst>
              <a:ext uri="{FF2B5EF4-FFF2-40B4-BE49-F238E27FC236}">
                <a16:creationId xmlns:a16="http://schemas.microsoft.com/office/drawing/2014/main" id="{2C990665-3CA4-7E40-89D0-D9179224413A}"/>
              </a:ext>
            </a:extLst>
          </p:cNvPr>
          <p:cNvGrpSpPr/>
          <p:nvPr/>
        </p:nvGrpSpPr>
        <p:grpSpPr>
          <a:xfrm>
            <a:off x="2760337" y="203200"/>
            <a:ext cx="6671325" cy="4801467"/>
            <a:chOff x="2760337" y="203200"/>
            <a:chExt cx="6671325" cy="4801467"/>
          </a:xfrm>
        </p:grpSpPr>
        <p:pic>
          <p:nvPicPr>
            <p:cNvPr id="502" name="SciStarter Confirm"/>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60337" y="203200"/>
              <a:ext cx="6671325" cy="4801467"/>
            </a:xfrm>
            <a:prstGeom prst="rect">
              <a:avLst/>
            </a:prstGeom>
            <a:noFill/>
            <a:ln w="38100" cap="flat" cmpd="sng">
              <a:solidFill>
                <a:schemeClr val="accent5"/>
              </a:solidFill>
              <a:prstDash val="solid"/>
              <a:round/>
              <a:headEnd type="none" w="sm" len="sm"/>
              <a:tailEnd type="none" w="sm" len="sm"/>
            </a:ln>
          </p:spPr>
        </p:pic>
        <p:pic>
          <p:nvPicPr>
            <p:cNvPr id="503" name="GO Land Cover"/>
            <p:cNvPicPr preferRelativeResize="0"/>
            <p:nvPr/>
          </p:nvPicPr>
          <p:blipFill>
            <a:blip r:embed="rId4">
              <a:alphaModFix/>
            </a:blip>
            <a:stretch>
              <a:fillRect/>
            </a:stretch>
          </p:blipFill>
          <p:spPr>
            <a:xfrm>
              <a:off x="3001725" y="1822425"/>
              <a:ext cx="3078150" cy="2956500"/>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Download the App</a:t>
            </a:r>
            <a:endParaRPr sz="5400" dirty="0">
              <a:latin typeface="DIN Condensed" pitchFamily="2" charset="0"/>
            </a:endParaRPr>
          </a:p>
        </p:txBody>
      </p:sp>
      <p:pic>
        <p:nvPicPr>
          <p:cNvPr id="510" name="Image" descr="Screenshot of the Get the App page on the GLOBE Observer website"/>
          <p:cNvPicPr preferRelativeResize="0"/>
          <p:nvPr/>
        </p:nvPicPr>
        <p:blipFill rotWithShape="1">
          <a:blip r:embed="rId3">
            <a:alphaModFix/>
          </a:blip>
          <a:srcRect/>
          <a:stretch/>
        </p:blipFill>
        <p:spPr>
          <a:xfrm>
            <a:off x="1468133" y="561333"/>
            <a:ext cx="9391999" cy="4499866"/>
          </a:xfrm>
          <a:prstGeom prst="rect">
            <a:avLst/>
          </a:prstGeom>
          <a:noFill/>
          <a:ln w="76200" cap="flat" cmpd="sng">
            <a:solidFill>
              <a:schemeClr val="accent5"/>
            </a:solidFill>
            <a:prstDash val="solid"/>
            <a:round/>
            <a:headEnd type="none" w="sm" len="sm"/>
            <a:tailEnd type="none" w="sm" len="sm"/>
          </a:ln>
        </p:spPr>
      </p:pic>
      <p:sp>
        <p:nvSpPr>
          <p:cNvPr id="511" name="URL"/>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28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https://</a:t>
            </a:r>
            <a:r>
              <a:rPr lang="en-US" sz="2800" u="sng" dirty="0" err="1">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observer.globe.gov</a:t>
            </a:r>
            <a:r>
              <a:rPr lang="en-US" sz="28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rPr>
              <a:t>/get-the-app</a:t>
            </a:r>
            <a:endParaRPr sz="2800" u="sng" dirty="0">
              <a:solidFill>
                <a:srgbClr val="F9F4AA"/>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15"/>
        <p:cNvGrpSpPr/>
        <p:nvPr/>
      </p:nvGrpSpPr>
      <p:grpSpPr>
        <a:xfrm>
          <a:off x="0" y="0"/>
          <a:ext cx="0" cy="0"/>
          <a:chOff x="0" y="0"/>
          <a:chExt cx="0" cy="0"/>
        </a:xfrm>
      </p:grpSpPr>
      <p:sp>
        <p:nvSpPr>
          <p:cNvPr id="517" name="Title"/>
          <p:cNvSpPr txBox="1">
            <a:spLocks noGrp="1"/>
          </p:cNvSpPr>
          <p:nvPr>
            <p:ph type="title"/>
          </p:nvPr>
        </p:nvSpPr>
        <p:spPr>
          <a:xfrm>
            <a:off x="240725" y="3213742"/>
            <a:ext cx="2502475" cy="7635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4400" dirty="0">
                <a:solidFill>
                  <a:schemeClr val="dk1"/>
                </a:solidFill>
                <a:latin typeface="DIN Condensed" pitchFamily="2" charset="0"/>
              </a:rPr>
              <a:t>Take Action</a:t>
            </a:r>
            <a:endParaRPr sz="4400" dirty="0">
              <a:solidFill>
                <a:schemeClr val="dk1"/>
              </a:solidFill>
              <a:latin typeface="DIN Condensed" pitchFamily="2" charset="0"/>
            </a:endParaRPr>
          </a:p>
        </p:txBody>
      </p:sp>
      <p:sp>
        <p:nvSpPr>
          <p:cNvPr id="518" name="Subtitle"/>
          <p:cNvSpPr txBox="1">
            <a:spLocks noGrp="1"/>
          </p:cNvSpPr>
          <p:nvPr>
            <p:ph type="body" idx="1"/>
          </p:nvPr>
        </p:nvSpPr>
        <p:spPr>
          <a:xfrm>
            <a:off x="286444" y="3748490"/>
            <a:ext cx="2301307" cy="654247"/>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2800" dirty="0">
                <a:solidFill>
                  <a:schemeClr val="dk1"/>
                </a:solidFill>
                <a:latin typeface="DIN Condensed" pitchFamily="2" charset="0"/>
              </a:rPr>
              <a:t>What can you do?</a:t>
            </a:r>
            <a:endParaRPr sz="2800" dirty="0">
              <a:solidFill>
                <a:schemeClr val="dk1"/>
              </a:solidFill>
              <a:latin typeface="DIN Condensed" pitchFamily="2" charset="0"/>
            </a:endParaRPr>
          </a:p>
        </p:txBody>
      </p:sp>
      <p:pic>
        <p:nvPicPr>
          <p:cNvPr id="3" name="Picture 2" descr="GLOBE Land Cover Adopt-a-Pixel graphic">
            <a:extLst>
              <a:ext uri="{FF2B5EF4-FFF2-40B4-BE49-F238E27FC236}">
                <a16:creationId xmlns:a16="http://schemas.microsoft.com/office/drawing/2014/main" id="{1E286411-74B7-794B-9772-901C9E6078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324" y="214351"/>
            <a:ext cx="5529676" cy="2700325"/>
          </a:xfrm>
          <a:prstGeom prst="rect">
            <a:avLst/>
          </a:prstGeom>
        </p:spPr>
      </p:pic>
      <p:pic>
        <p:nvPicPr>
          <p:cNvPr id="520" name="TLACS Patch" descr="Think Like a Citizen Scientist patch"/>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64085" y="414875"/>
            <a:ext cx="2493815" cy="2493805"/>
          </a:xfrm>
          <a:prstGeom prst="rect">
            <a:avLst/>
          </a:prstGeom>
          <a:noFill/>
          <a:ln w="76200" cap="flat" cmpd="sng">
            <a:solidFill>
              <a:schemeClr val="accent6"/>
            </a:solidFill>
            <a:prstDash val="solid"/>
            <a:round/>
            <a:headEnd type="none" w="sm" len="sm"/>
            <a:tailEnd type="none" w="sm" len="sm"/>
          </a:ln>
        </p:spPr>
      </p:pic>
      <p:pic>
        <p:nvPicPr>
          <p:cNvPr id="521" name="Take Action Patch" descr="Take Action patch"/>
          <p:cNvPicPr preferRelativeResize="0"/>
          <p:nvPr/>
        </p:nvPicPr>
        <p:blipFill rotWithShape="1">
          <a:blip r:embed="rId5">
            <a:alphaModFix/>
          </a:blip>
          <a:srcRect/>
          <a:stretch/>
        </p:blipFill>
        <p:spPr>
          <a:xfrm>
            <a:off x="6662325" y="414850"/>
            <a:ext cx="2493827" cy="2493850"/>
          </a:xfrm>
          <a:prstGeom prst="rect">
            <a:avLst/>
          </a:prstGeom>
          <a:noFill/>
          <a:ln w="76200" cap="flat" cmpd="sng">
            <a:solidFill>
              <a:schemeClr val="accent6"/>
            </a:solidFill>
            <a:prstDash val="solid"/>
            <a:round/>
            <a:headEnd type="none" w="sm" len="sm"/>
            <a:tailEnd type="none" w="sm" len="sm"/>
          </a:ln>
        </p:spPr>
      </p:pic>
      <p:sp>
        <p:nvSpPr>
          <p:cNvPr id="519" name="List"/>
          <p:cNvSpPr txBox="1"/>
          <p:nvPr/>
        </p:nvSpPr>
        <p:spPr>
          <a:xfrm>
            <a:off x="3731875" y="2963000"/>
            <a:ext cx="8219400" cy="3623259"/>
          </a:xfrm>
          <a:prstGeom prst="rect">
            <a:avLst/>
          </a:prstGeom>
          <a:noFill/>
          <a:ln>
            <a:noFill/>
          </a:ln>
        </p:spPr>
        <p:txBody>
          <a:bodyPr spcFirstLastPara="1" wrap="square" lIns="121900" tIns="121900" rIns="121900" bIns="121900" anchor="t" anchorCtr="0">
            <a:spAutoFit/>
          </a:bodyPr>
          <a:lstStyle/>
          <a:p>
            <a:pPr marL="457200" lvl="0" indent="0" algn="l" rtl="0">
              <a:spcBef>
                <a:spcPts val="0"/>
              </a:spcBef>
              <a:spcAft>
                <a:spcPts val="0"/>
              </a:spcAft>
              <a:buNone/>
            </a:pPr>
            <a:r>
              <a:rPr lang="en-US" sz="2100" b="1" dirty="0">
                <a:solidFill>
                  <a:schemeClr val="dk1"/>
                </a:solidFill>
                <a:latin typeface="Helvetica Neue"/>
                <a:ea typeface="Helvetica Neue"/>
                <a:cs typeface="Helvetica Neue"/>
                <a:sym typeface="Helvetica Neue"/>
              </a:rPr>
              <a:t>Adopt a place </a:t>
            </a:r>
            <a:r>
              <a:rPr lang="en-US" sz="2100" dirty="0">
                <a:solidFill>
                  <a:schemeClr val="dk1"/>
                </a:solidFill>
                <a:latin typeface="Helvetica Neue"/>
                <a:ea typeface="Helvetica Neue"/>
                <a:cs typeface="Helvetica Neue"/>
                <a:sym typeface="Helvetica Neue"/>
              </a:rPr>
              <a:t>to take observations. While you are there, take care of it. Pick up litter, do some gardening.</a:t>
            </a:r>
            <a:endParaRPr sz="2100" dirty="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r>
              <a:rPr lang="en-US" sz="2100" b="1" dirty="0">
                <a:solidFill>
                  <a:schemeClr val="dk1"/>
                </a:solidFill>
                <a:latin typeface="Helvetica Neue"/>
                <a:ea typeface="Helvetica Neue"/>
                <a:cs typeface="Helvetica Neue"/>
                <a:sym typeface="Helvetica Neue"/>
              </a:rPr>
              <a:t>Create a program</a:t>
            </a:r>
            <a:r>
              <a:rPr lang="en-US" sz="2100" dirty="0">
                <a:solidFill>
                  <a:schemeClr val="dk1"/>
                </a:solidFill>
                <a:latin typeface="Helvetica Neue"/>
                <a:ea typeface="Helvetica Neue"/>
                <a:cs typeface="Helvetica Neue"/>
                <a:sym typeface="Helvetica Neue"/>
              </a:rPr>
              <a:t> to teach other Girl Scouts about a place that is important to you.</a:t>
            </a:r>
            <a:endParaRPr sz="2100" dirty="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r>
              <a:rPr lang="en-US" sz="2100" b="1" dirty="0">
                <a:solidFill>
                  <a:schemeClr val="dk1"/>
                </a:solidFill>
                <a:latin typeface="Helvetica Neue"/>
                <a:ea typeface="Helvetica Neue"/>
                <a:cs typeface="Helvetica Neue"/>
                <a:sym typeface="Helvetica Neue"/>
              </a:rPr>
              <a:t>Start a hiking group</a:t>
            </a:r>
            <a:r>
              <a:rPr lang="en-US" sz="2100" dirty="0">
                <a:solidFill>
                  <a:schemeClr val="dk1"/>
                </a:solidFill>
                <a:latin typeface="Helvetica Neue"/>
                <a:ea typeface="Helvetica Neue"/>
                <a:cs typeface="Helvetica Neue"/>
                <a:sym typeface="Helvetica Neue"/>
              </a:rPr>
              <a:t> and take observations as part of your walk.</a:t>
            </a:r>
            <a:endParaRPr sz="2100" dirty="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r>
              <a:rPr lang="en-US" sz="2100" b="1" dirty="0">
                <a:solidFill>
                  <a:schemeClr val="dk1"/>
                </a:solidFill>
                <a:latin typeface="Helvetica Neue"/>
                <a:ea typeface="Helvetica Neue"/>
                <a:cs typeface="Helvetica Neue"/>
                <a:sym typeface="Helvetica Neue"/>
              </a:rPr>
              <a:t>Document</a:t>
            </a:r>
            <a:r>
              <a:rPr lang="en-US" sz="2100" dirty="0">
                <a:solidFill>
                  <a:schemeClr val="dk1"/>
                </a:solidFill>
                <a:latin typeface="Helvetica Neue"/>
                <a:ea typeface="Helvetica Neue"/>
                <a:cs typeface="Helvetica Neue"/>
                <a:sym typeface="Helvetica Neue"/>
              </a:rPr>
              <a:t> </a:t>
            </a:r>
            <a:r>
              <a:rPr lang="en-US" sz="2100" b="1" dirty="0">
                <a:solidFill>
                  <a:schemeClr val="dk1"/>
                </a:solidFill>
                <a:latin typeface="Helvetica Neue"/>
                <a:ea typeface="Helvetica Neue"/>
                <a:cs typeface="Helvetica Neue"/>
                <a:sym typeface="Helvetica Neue"/>
              </a:rPr>
              <a:t>changes</a:t>
            </a:r>
            <a:r>
              <a:rPr lang="en-US" sz="2100" dirty="0">
                <a:solidFill>
                  <a:schemeClr val="dk1"/>
                </a:solidFill>
                <a:latin typeface="Helvetica Neue"/>
                <a:ea typeface="Helvetica Neue"/>
                <a:cs typeface="Helvetica Neue"/>
                <a:sym typeface="Helvetica Neue"/>
              </a:rPr>
              <a:t> with scheduled observations. </a:t>
            </a:r>
            <a:endParaRPr sz="2100" dirty="0">
              <a:solidFill>
                <a:schemeClr val="dk1"/>
              </a:solidFill>
              <a:latin typeface="Helvetica Neue"/>
              <a:ea typeface="Helvetica Neue"/>
              <a:cs typeface="Helvetica Neue"/>
              <a:sym typeface="Helvetica Neue"/>
            </a:endParaRPr>
          </a:p>
          <a:p>
            <a:pPr marL="457200" marR="0" lvl="0" indent="0" algn="l" rtl="0">
              <a:lnSpc>
                <a:spcPct val="115000"/>
              </a:lnSpc>
              <a:spcBef>
                <a:spcPts val="0"/>
              </a:spcBef>
              <a:spcAft>
                <a:spcPts val="0"/>
              </a:spcAft>
              <a:buNone/>
            </a:pPr>
            <a:r>
              <a:rPr lang="en-US" sz="2100" b="1" i="0" u="none" strike="noStrike" cap="none" dirty="0">
                <a:solidFill>
                  <a:schemeClr val="dk1"/>
                </a:solidFill>
                <a:latin typeface="Helvetica Neue"/>
                <a:ea typeface="Helvetica Neue"/>
                <a:cs typeface="Helvetica Neue"/>
                <a:sym typeface="Helvetica Neue"/>
              </a:rPr>
              <a:t>Create a team</a:t>
            </a:r>
            <a:r>
              <a:rPr lang="en-US" sz="2100" b="0" i="0" u="none" strike="noStrike" cap="none" dirty="0">
                <a:solidFill>
                  <a:schemeClr val="dk1"/>
                </a:solidFill>
                <a:latin typeface="Helvetica Neue"/>
                <a:ea typeface="Helvetica Neue"/>
                <a:cs typeface="Helvetica Neue"/>
                <a:sym typeface="Helvetica Neue"/>
              </a:rPr>
              <a:t> of your troop, council, or service unit </a:t>
            </a:r>
            <a:r>
              <a:rPr lang="en-US" sz="2100" u="sng" dirty="0">
                <a:solidFill>
                  <a:schemeClr val="dk1"/>
                </a:solidFill>
                <a:latin typeface="Helvetica Neue"/>
                <a:ea typeface="Helvetica Neue"/>
                <a:cs typeface="Helvetica Neue"/>
                <a:sym typeface="Helvetica Neue"/>
              </a:rPr>
              <a:t>(</a:t>
            </a:r>
            <a:r>
              <a:rPr lang="en-US" sz="2100" b="0" i="0" u="sng" strike="noStrike" cap="none" dirty="0">
                <a:solidFill>
                  <a:schemeClr val="dk1"/>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www.globe.gov/globe-community/globe-teams</a:t>
            </a:r>
            <a:r>
              <a:rPr lang="en-US" sz="2100" b="0" i="0" u="none" strike="noStrike" cap="none" dirty="0">
                <a:solidFill>
                  <a:schemeClr val="dk1"/>
                </a:solidFill>
                <a:latin typeface="Helvetica Neue"/>
                <a:ea typeface="Helvetica Neue"/>
                <a:cs typeface="Helvetica Neue"/>
                <a:sym typeface="Helvetica Neue"/>
              </a:rPr>
              <a:t>) and take observations together.</a:t>
            </a:r>
            <a:endParaRPr sz="2100" b="0" i="0" u="none" strike="noStrike" cap="none" dirty="0">
              <a:solidFill>
                <a:schemeClr val="dk1"/>
              </a:solidFill>
              <a:latin typeface="Helvetica Neue"/>
              <a:ea typeface="Helvetica Neue"/>
              <a:cs typeface="Helvetica Neue"/>
              <a:sym typeface="Helvetica Neue"/>
            </a:endParaRPr>
          </a:p>
        </p:txBody>
      </p:sp>
      <p:sp>
        <p:nvSpPr>
          <p:cNvPr id="522" name="Triangle1">
            <a:extLst>
              <a:ext uri="{C183D7F6-B498-43B3-948B-1728B52AA6E4}">
                <adec:decorative xmlns:adec="http://schemas.microsoft.com/office/drawing/2017/decorative" val="1"/>
              </a:ext>
            </a:extLst>
          </p:cNvPr>
          <p:cNvSpPr/>
          <p:nvPr/>
        </p:nvSpPr>
        <p:spPr>
          <a:xfrm>
            <a:off x="3877546" y="3059647"/>
            <a:ext cx="312000" cy="269700"/>
          </a:xfrm>
          <a:prstGeom prst="triangle">
            <a:avLst>
              <a:gd name="adj" fmla="val 5000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Triangle2">
            <a:extLst>
              <a:ext uri="{C183D7F6-B498-43B3-948B-1728B52AA6E4}">
                <adec:decorative xmlns:adec="http://schemas.microsoft.com/office/drawing/2017/decorative" val="1"/>
              </a:ext>
            </a:extLst>
          </p:cNvPr>
          <p:cNvSpPr/>
          <p:nvPr/>
        </p:nvSpPr>
        <p:spPr>
          <a:xfrm>
            <a:off x="3877546" y="3689747"/>
            <a:ext cx="312000" cy="269700"/>
          </a:xfrm>
          <a:prstGeom prst="triangle">
            <a:avLst>
              <a:gd name="adj" fmla="val 5000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Triangle3">
            <a:extLst>
              <a:ext uri="{C183D7F6-B498-43B3-948B-1728B52AA6E4}">
                <adec:decorative xmlns:adec="http://schemas.microsoft.com/office/drawing/2017/decorative" val="1"/>
              </a:ext>
            </a:extLst>
          </p:cNvPr>
          <p:cNvSpPr/>
          <p:nvPr/>
        </p:nvSpPr>
        <p:spPr>
          <a:xfrm>
            <a:off x="3877546" y="4319847"/>
            <a:ext cx="312000" cy="269700"/>
          </a:xfrm>
          <a:prstGeom prst="triangle">
            <a:avLst>
              <a:gd name="adj" fmla="val 5000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Triangle4">
            <a:extLst>
              <a:ext uri="{C183D7F6-B498-43B3-948B-1728B52AA6E4}">
                <adec:decorative xmlns:adec="http://schemas.microsoft.com/office/drawing/2017/decorative" val="1"/>
              </a:ext>
            </a:extLst>
          </p:cNvPr>
          <p:cNvSpPr/>
          <p:nvPr/>
        </p:nvSpPr>
        <p:spPr>
          <a:xfrm>
            <a:off x="3877546" y="4949947"/>
            <a:ext cx="312000" cy="269700"/>
          </a:xfrm>
          <a:prstGeom prst="triangle">
            <a:avLst>
              <a:gd name="adj" fmla="val 5000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Triangle5">
            <a:extLst>
              <a:ext uri="{C183D7F6-B498-43B3-948B-1728B52AA6E4}">
                <adec:decorative xmlns:adec="http://schemas.microsoft.com/office/drawing/2017/decorative" val="1"/>
              </a:ext>
            </a:extLst>
          </p:cNvPr>
          <p:cNvSpPr/>
          <p:nvPr/>
        </p:nvSpPr>
        <p:spPr>
          <a:xfrm>
            <a:off x="3877546" y="5284347"/>
            <a:ext cx="312000" cy="269700"/>
          </a:xfrm>
          <a:prstGeom prst="triangle">
            <a:avLst>
              <a:gd name="adj" fmla="val 5000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7" name="Capture" descr="Person taking a picture of the landscape using a phone with the text, &quot;Capture your land, in your hand.&quot;"/>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40725" y="4430975"/>
            <a:ext cx="3254165" cy="1828776"/>
          </a:xfrm>
          <a:prstGeom prst="rect">
            <a:avLst/>
          </a:prstGeom>
          <a:noFill/>
          <a:ln w="38100" cap="flat" cmpd="sng">
            <a:solidFill>
              <a:schemeClr val="accent6"/>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dirty="0"/>
              <a:t>Questions? Share your projects.</a:t>
            </a:r>
            <a:endParaRPr dirty="0"/>
          </a:p>
        </p:txBody>
      </p:sp>
      <p:pic>
        <p:nvPicPr>
          <p:cNvPr id="536" name="GLOBE Social Media" descr="GLOBE Program social media logo"/>
          <p:cNvPicPr preferRelativeResize="0"/>
          <p:nvPr/>
        </p:nvPicPr>
        <p:blipFill rotWithShape="1">
          <a:blip r:embed="rId3">
            <a:alphaModFix/>
          </a:blip>
          <a:srcRect/>
          <a:stretch/>
        </p:blipFill>
        <p:spPr>
          <a:xfrm>
            <a:off x="7118404" y="694228"/>
            <a:ext cx="3216451" cy="3216451"/>
          </a:xfrm>
          <a:prstGeom prst="rect">
            <a:avLst/>
          </a:prstGeom>
          <a:noFill/>
          <a:ln>
            <a:noFill/>
          </a:ln>
        </p:spPr>
      </p:pic>
      <p:pic>
        <p:nvPicPr>
          <p:cNvPr id="534" name="FB Logo" descr="Facebook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57145" y="593784"/>
            <a:ext cx="1022404" cy="1022404"/>
          </a:xfrm>
          <a:prstGeom prst="rect">
            <a:avLst/>
          </a:prstGeom>
          <a:noFill/>
          <a:ln>
            <a:noFill/>
          </a:ln>
        </p:spPr>
      </p:pic>
      <p:sp>
        <p:nvSpPr>
          <p:cNvPr id="11" name="TextBox 10">
            <a:extLst>
              <a:ext uri="{FF2B5EF4-FFF2-40B4-BE49-F238E27FC236}">
                <a16:creationId xmlns:a16="http://schemas.microsoft.com/office/drawing/2014/main" id="{255F3458-DCB0-DD42-A4A6-F17FBC56CF28}"/>
              </a:ext>
            </a:extLst>
          </p:cNvPr>
          <p:cNvSpPr txBox="1"/>
          <p:nvPr/>
        </p:nvSpPr>
        <p:spPr>
          <a:xfrm>
            <a:off x="3127248" y="896857"/>
            <a:ext cx="3822192" cy="52322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900"/>
              <a:buFont typeface="Arial"/>
              <a:buNone/>
            </a:pPr>
            <a:r>
              <a:rPr lang="en-US" sz="2800" u="none" strike="noStrike" cap="none" dirty="0">
                <a:latin typeface="Helvetica Neue" panose="02000503000000020004" pitchFamily="2" charset="0"/>
                <a:ea typeface="Helvetica Neue" panose="02000503000000020004" pitchFamily="2" charset="0"/>
                <a:cs typeface="Helvetica Neue" panose="02000503000000020004" pitchFamily="2" charset="0"/>
              </a:rPr>
              <a:t>@</a:t>
            </a:r>
            <a:r>
              <a:rPr lang="en-US" sz="2800" u="none" strike="noStrike" cap="none" dirty="0" err="1">
                <a:latin typeface="Helvetica Neue" panose="02000503000000020004" pitchFamily="2" charset="0"/>
                <a:ea typeface="Helvetica Neue" panose="02000503000000020004" pitchFamily="2" charset="0"/>
                <a:cs typeface="Helvetica Neue" panose="02000503000000020004" pitchFamily="2" charset="0"/>
              </a:rPr>
              <a:t>TheGLOBEProgram</a:t>
            </a:r>
            <a:endParaRPr lang="en-US" sz="2800" u="none" strike="noStrike" cap="none"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35" name="Twitter Logo" descr="Twitter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26988" y="2295493"/>
            <a:ext cx="1152560" cy="935879"/>
          </a:xfrm>
          <a:prstGeom prst="rect">
            <a:avLst/>
          </a:prstGeom>
          <a:noFill/>
          <a:ln>
            <a:noFill/>
          </a:ln>
        </p:spPr>
      </p:pic>
      <p:sp>
        <p:nvSpPr>
          <p:cNvPr id="9" name="TextBox 8">
            <a:extLst>
              <a:ext uri="{FF2B5EF4-FFF2-40B4-BE49-F238E27FC236}">
                <a16:creationId xmlns:a16="http://schemas.microsoft.com/office/drawing/2014/main" id="{9DAB11FF-3C77-664F-85D1-6718753198E3}"/>
              </a:ext>
            </a:extLst>
          </p:cNvPr>
          <p:cNvSpPr txBox="1"/>
          <p:nvPr/>
        </p:nvSpPr>
        <p:spPr>
          <a:xfrm>
            <a:off x="3127248" y="2501822"/>
            <a:ext cx="3216451" cy="52322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900"/>
              <a:buFont typeface="Arial"/>
              <a:buNone/>
            </a:pPr>
            <a:r>
              <a:rPr lang="en-US" sz="2800" u="none" strike="noStrike" cap="none" dirty="0">
                <a:latin typeface="Helvetica Neue" panose="02000503000000020004" pitchFamily="2" charset="0"/>
                <a:ea typeface="Helvetica Neue" panose="02000503000000020004" pitchFamily="2" charset="0"/>
                <a:cs typeface="Helvetica Neue" panose="02000503000000020004" pitchFamily="2" charset="0"/>
              </a:rPr>
              <a:t>@</a:t>
            </a:r>
            <a:r>
              <a:rPr lang="en-US" sz="2800" u="none" strike="noStrike" cap="none" dirty="0" err="1">
                <a:latin typeface="Helvetica Neue" panose="02000503000000020004" pitchFamily="2" charset="0"/>
                <a:ea typeface="Helvetica Neue" panose="02000503000000020004" pitchFamily="2" charset="0"/>
                <a:cs typeface="Helvetica Neue" panose="02000503000000020004" pitchFamily="2" charset="0"/>
              </a:rPr>
              <a:t>GLOBEProgram</a:t>
            </a:r>
            <a:endParaRPr lang="en-US" sz="2800" u="none" strike="noStrike" cap="none"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4AA"/>
        </a:solidFill>
        <a:effectLst/>
      </p:bgPr>
    </p:bg>
    <p:spTree>
      <p:nvGrpSpPr>
        <p:cNvPr id="1" name="Shape 166"/>
        <p:cNvGrpSpPr/>
        <p:nvPr/>
      </p:nvGrpSpPr>
      <p:grpSpPr>
        <a:xfrm>
          <a:off x="0" y="0"/>
          <a:ext cx="0" cy="0"/>
          <a:chOff x="0" y="0"/>
          <a:chExt cx="0" cy="0"/>
        </a:xfrm>
      </p:grpSpPr>
      <p:sp>
        <p:nvSpPr>
          <p:cNvPr id="167" name="Text 1"/>
          <p:cNvSpPr txBox="1"/>
          <p:nvPr/>
        </p:nvSpPr>
        <p:spPr>
          <a:xfrm>
            <a:off x="520050" y="1160525"/>
            <a:ext cx="4094100" cy="2185173"/>
          </a:xfrm>
          <a:prstGeom prst="rect">
            <a:avLst/>
          </a:prstGeom>
          <a:noFill/>
          <a:ln>
            <a:noFill/>
          </a:ln>
        </p:spPr>
        <p:txBody>
          <a:bodyPr spcFirstLastPara="1" wrap="square" lIns="121900" tIns="121900" rIns="121900" bIns="121900" anchor="t" anchorCtr="0">
            <a:spAutoFit/>
          </a:bodyPr>
          <a:lstStyle/>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What do you notice about the satellite image? </a:t>
            </a:r>
            <a:endParaRPr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What colors do you see? </a:t>
            </a:r>
            <a:endParaRPr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What recognizable features do you see? </a:t>
            </a:r>
            <a:endParaRPr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When was this image taken? </a:t>
            </a:r>
            <a:endParaRPr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52425" algn="l" rtl="0">
              <a:spcBef>
                <a:spcPts val="0"/>
              </a:spcBef>
              <a:spcAft>
                <a:spcPts val="0"/>
              </a:spcAft>
              <a:buClr>
                <a:schemeClr val="dk1"/>
              </a:buClr>
              <a:buSzPts val="1950"/>
              <a:buFont typeface="Calibri"/>
              <a:buChar char="➔"/>
            </a:pPr>
            <a:r>
              <a:rPr lang="en-US" sz="1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What satellite collected the data? </a:t>
            </a:r>
            <a:endParaRPr sz="2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68" name="Title"/>
          <p:cNvSpPr txBox="1">
            <a:spLocks noGrp="1"/>
          </p:cNvSpPr>
          <p:nvPr>
            <p:ph type="ctrTitle"/>
          </p:nvPr>
        </p:nvSpPr>
        <p:spPr>
          <a:xfrm>
            <a:off x="520058" y="223092"/>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4000" dirty="0">
                <a:solidFill>
                  <a:schemeClr val="dk1"/>
                </a:solidFill>
                <a:latin typeface="DIN Condensed" pitchFamily="2" charset="0"/>
              </a:rPr>
              <a:t>Observations </a:t>
            </a:r>
            <a:r>
              <a:rPr lang="en-US" sz="4000" dirty="0">
                <a:solidFill>
                  <a:srgbClr val="F9F4AA"/>
                </a:solidFill>
                <a:latin typeface="DIN Condensed" pitchFamily="2" charset="0"/>
              </a:rPr>
              <a:t>2</a:t>
            </a:r>
            <a:endParaRPr sz="4000" dirty="0">
              <a:solidFill>
                <a:srgbClr val="F9F4AA"/>
              </a:solidFill>
              <a:latin typeface="DIN Condensed" pitchFamily="2" charset="0"/>
            </a:endParaRPr>
          </a:p>
        </p:txBody>
      </p:sp>
      <p:pic>
        <p:nvPicPr>
          <p:cNvPr id="170" name="Image" descr="Satellite image showing Oregon and southwest Washington, and including clouds, forests, and mountains, among other features."/>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14150" y="479125"/>
            <a:ext cx="7284475" cy="4691508"/>
          </a:xfrm>
          <a:prstGeom prst="rect">
            <a:avLst/>
          </a:prstGeom>
          <a:noFill/>
          <a:ln w="76200" cap="flat" cmpd="sng">
            <a:solidFill>
              <a:schemeClr val="accent5"/>
            </a:solidFill>
            <a:prstDash val="solid"/>
            <a:round/>
            <a:headEnd type="none" w="sm" len="sm"/>
            <a:tailEnd type="none" w="sm" len="sm"/>
          </a:ln>
        </p:spPr>
      </p:pic>
      <p:sp>
        <p:nvSpPr>
          <p:cNvPr id="171" name="Pause box">
            <a:extLst>
              <a:ext uri="{C183D7F6-B498-43B3-948B-1728B52AA6E4}">
                <adec:decorative xmlns:adec="http://schemas.microsoft.com/office/drawing/2017/decorative" val="1"/>
              </a:ext>
            </a:extLst>
          </p:cNvPr>
          <p:cNvSpPr txBox="1"/>
          <p:nvPr/>
        </p:nvSpPr>
        <p:spPr>
          <a:xfrm>
            <a:off x="1152775" y="3507725"/>
            <a:ext cx="2881500" cy="1754700"/>
          </a:xfrm>
          <a:prstGeom prst="rect">
            <a:avLst/>
          </a:prstGeom>
          <a:solidFill>
            <a:schemeClr val="lt1"/>
          </a:solidFill>
          <a:ln w="76200" cap="flat" cmpd="sng">
            <a:solidFill>
              <a:schemeClr val="accent5"/>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7900"/>
              <a:buFont typeface="Arial"/>
              <a:buNone/>
            </a:pPr>
            <a:r>
              <a:rPr lang="en-US" sz="6600" b="1" i="0" u="none" strike="noStrike" cap="none" dirty="0">
                <a:solidFill>
                  <a:schemeClr val="accent6"/>
                </a:solidFill>
                <a:latin typeface="Helvetica Neue"/>
                <a:ea typeface="Helvetica Neue"/>
                <a:cs typeface="Helvetica Neue"/>
                <a:sym typeface="Helvetica Neue"/>
              </a:rPr>
              <a:t>II</a:t>
            </a:r>
            <a:endParaRPr sz="6600" b="1" i="0" u="none" strike="noStrike" cap="none" dirty="0">
              <a:solidFill>
                <a:schemeClr val="accent6"/>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900"/>
              <a:buFont typeface="Arial"/>
              <a:buNone/>
            </a:pPr>
            <a:r>
              <a:rPr lang="en-US" sz="1600" b="1" i="0" u="none" strike="noStrike" cap="none" dirty="0">
                <a:solidFill>
                  <a:schemeClr val="accent6"/>
                </a:solidFill>
                <a:latin typeface="Helvetica Neue"/>
                <a:ea typeface="Helvetica Neue"/>
                <a:cs typeface="Helvetica Neue"/>
                <a:sym typeface="Helvetica Neue"/>
              </a:rPr>
              <a:t>Press </a:t>
            </a:r>
            <a:r>
              <a:rPr lang="en-US" sz="1600" b="1" dirty="0">
                <a:solidFill>
                  <a:schemeClr val="accent6"/>
                </a:solidFill>
                <a:latin typeface="Helvetica Neue"/>
                <a:ea typeface="Helvetica Neue"/>
                <a:cs typeface="Helvetica Neue"/>
                <a:sym typeface="Helvetica Neue"/>
              </a:rPr>
              <a:t>p</a:t>
            </a:r>
            <a:r>
              <a:rPr lang="en-US" sz="1600" b="1" i="0" u="none" strike="noStrike" cap="none" dirty="0">
                <a:solidFill>
                  <a:schemeClr val="accent6"/>
                </a:solidFill>
                <a:latin typeface="Helvetica Neue"/>
                <a:ea typeface="Helvetica Neue"/>
                <a:cs typeface="Helvetica Neue"/>
                <a:sym typeface="Helvetica Neue"/>
              </a:rPr>
              <a:t>ause while you discuss.</a:t>
            </a:r>
            <a:endParaRPr sz="1600" b="1" i="0" u="none" strike="noStrike" cap="none" dirty="0">
              <a:solidFill>
                <a:schemeClr val="accent6"/>
              </a:solidFill>
              <a:latin typeface="Helvetica Neue"/>
              <a:ea typeface="Helvetica Neue"/>
              <a:cs typeface="Helvetica Neue"/>
              <a:sym typeface="Helvetica Neue"/>
            </a:endParaRPr>
          </a:p>
        </p:txBody>
      </p:sp>
      <p:sp>
        <p:nvSpPr>
          <p:cNvPr id="172" name="Pause circle">
            <a:extLst>
              <a:ext uri="{C183D7F6-B498-43B3-948B-1728B52AA6E4}">
                <adec:decorative xmlns:adec="http://schemas.microsoft.com/office/drawing/2017/decorative" val="1"/>
              </a:ext>
            </a:extLst>
          </p:cNvPr>
          <p:cNvSpPr/>
          <p:nvPr/>
        </p:nvSpPr>
        <p:spPr>
          <a:xfrm>
            <a:off x="2178776" y="3709826"/>
            <a:ext cx="829500" cy="861300"/>
          </a:xfrm>
          <a:prstGeom prst="ellipse">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Text 2">
            <a:extLst>
              <a:ext uri="{FF2B5EF4-FFF2-40B4-BE49-F238E27FC236}">
                <a16:creationId xmlns:a16="http://schemas.microsoft.com/office/drawing/2014/main" id="{BDAA3C57-890B-7A42-820A-0B5A50963A82}"/>
              </a:ext>
            </a:extLst>
          </p:cNvPr>
          <p:cNvSpPr txBox="1">
            <a:spLocks/>
          </p:cNvSpPr>
          <p:nvPr/>
        </p:nvSpPr>
        <p:spPr>
          <a:xfrm>
            <a:off x="4488625" y="5021483"/>
            <a:ext cx="7410000" cy="16611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Oswald"/>
              <a:buNone/>
              <a:defRPr sz="4800" b="0" i="0" u="none" strike="noStrike" cap="none">
                <a:solidFill>
                  <a:srgbClr val="FFFFFF"/>
                </a:solidFill>
                <a:latin typeface="Oswald"/>
                <a:ea typeface="Oswald"/>
                <a:cs typeface="Oswald"/>
                <a:sym typeface="Oswald"/>
              </a:defRPr>
            </a:lvl1pPr>
            <a:lvl2pPr marR="0" lvl="1"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9pPr>
          </a:lstStyle>
          <a:p>
            <a:r>
              <a:rPr lang="en-US">
                <a:solidFill>
                  <a:schemeClr val="lt1"/>
                </a:solidFill>
                <a:latin typeface="DIN Condensed" pitchFamily="2" charset="0"/>
              </a:rPr>
              <a:t>Satellite Image</a:t>
            </a:r>
          </a:p>
          <a:p>
            <a:r>
              <a:rPr lang="en-US" sz="2800">
                <a:solidFill>
                  <a:srgbClr val="F9F4AA"/>
                </a:solidFill>
                <a:latin typeface="DIN Condensed" pitchFamily="2" charset="0"/>
              </a:rPr>
              <a:t>6 July 2021, Oregon and southwest Washington</a:t>
            </a:r>
            <a:endParaRPr lang="en-US" sz="2800" dirty="0">
              <a:solidFill>
                <a:srgbClr val="F9F4AA"/>
              </a:solidFill>
              <a:latin typeface="DIN Condensed"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Title"/>
          <p:cNvSpPr txBox="1">
            <a:spLocks noGrp="1"/>
          </p:cNvSpPr>
          <p:nvPr>
            <p:ph type="ctrTitle"/>
          </p:nvPr>
        </p:nvSpPr>
        <p:spPr>
          <a:xfrm>
            <a:off x="1133571" y="555656"/>
            <a:ext cx="9924857" cy="10683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800"/>
              <a:buNone/>
            </a:pPr>
            <a:r>
              <a:rPr lang="en-US" sz="7200" dirty="0">
                <a:solidFill>
                  <a:schemeClr val="dk1"/>
                </a:solidFill>
                <a:latin typeface="DIN Condensed" pitchFamily="2" charset="0"/>
              </a:rPr>
              <a:t>What does a Scientist Do? </a:t>
            </a:r>
            <a:r>
              <a:rPr lang="en-US" sz="7200" dirty="0">
                <a:solidFill>
                  <a:schemeClr val="bg1"/>
                </a:solidFill>
                <a:latin typeface="DIN Condensed" pitchFamily="2" charset="0"/>
              </a:rPr>
              <a:t>1</a:t>
            </a:r>
            <a:endParaRPr sz="7200" dirty="0">
              <a:solidFill>
                <a:schemeClr val="bg1"/>
              </a:solidFill>
              <a:latin typeface="DIN Condensed" pitchFamily="2" charset="0"/>
            </a:endParaRPr>
          </a:p>
        </p:txBody>
      </p:sp>
      <p:pic>
        <p:nvPicPr>
          <p:cNvPr id="178" name="Image" descr="Three girls crowded around a microscope, with one of them looking into the eyepie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2017" y="2375742"/>
            <a:ext cx="5735854" cy="3822969"/>
          </a:xfrm>
          <a:prstGeom prst="rect">
            <a:avLst/>
          </a:prstGeom>
          <a:noFill/>
          <a:ln w="76200" cap="flat" cmpd="sng">
            <a:solidFill>
              <a:schemeClr val="lt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Title"/>
          <p:cNvSpPr txBox="1">
            <a:spLocks noGrp="1"/>
          </p:cNvSpPr>
          <p:nvPr>
            <p:ph type="ctrTitle"/>
          </p:nvPr>
        </p:nvSpPr>
        <p:spPr>
          <a:xfrm>
            <a:off x="1672050" y="2211833"/>
            <a:ext cx="8847900" cy="10683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800"/>
              <a:buNone/>
            </a:pPr>
            <a:r>
              <a:rPr lang="en-US" sz="7200" dirty="0">
                <a:solidFill>
                  <a:schemeClr val="dk1"/>
                </a:solidFill>
                <a:latin typeface="DIN Condensed" pitchFamily="2" charset="0"/>
              </a:rPr>
              <a:t>What does a Scientist Do? </a:t>
            </a:r>
            <a:r>
              <a:rPr lang="en-US" sz="7200" dirty="0">
                <a:solidFill>
                  <a:schemeClr val="bg1"/>
                </a:solidFill>
                <a:latin typeface="DIN Condensed" pitchFamily="2" charset="0"/>
              </a:rPr>
              <a:t>2</a:t>
            </a:r>
            <a:endParaRPr sz="7200" dirty="0">
              <a:solidFill>
                <a:schemeClr val="bg1"/>
              </a:solidFill>
              <a:latin typeface="DIN Condensed" pitchFamily="2" charset="0"/>
            </a:endParaRPr>
          </a:p>
        </p:txBody>
      </p:sp>
      <p:pic>
        <p:nvPicPr>
          <p:cNvPr id="184" name="Image" descr="Three girls crowded around a microscope, with one of them looking into the eyepie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23439" y="3222100"/>
            <a:ext cx="5118733" cy="3406500"/>
          </a:xfrm>
          <a:prstGeom prst="rect">
            <a:avLst/>
          </a:prstGeom>
          <a:noFill/>
          <a:ln w="76200" cap="flat" cmpd="sng">
            <a:solidFill>
              <a:schemeClr val="accent5"/>
            </a:solidFill>
            <a:prstDash val="solid"/>
            <a:round/>
            <a:headEnd type="none" w="sm" len="sm"/>
            <a:tailEnd type="none" w="sm" len="sm"/>
          </a:ln>
        </p:spPr>
      </p:pic>
      <p:sp>
        <p:nvSpPr>
          <p:cNvPr id="185" name="Pause Box">
            <a:extLst>
              <a:ext uri="{C183D7F6-B498-43B3-948B-1728B52AA6E4}">
                <adec:decorative xmlns:adec="http://schemas.microsoft.com/office/drawing/2017/decorative" val="1"/>
              </a:ext>
            </a:extLst>
          </p:cNvPr>
          <p:cNvSpPr txBox="1"/>
          <p:nvPr/>
        </p:nvSpPr>
        <p:spPr>
          <a:xfrm>
            <a:off x="3706433" y="229400"/>
            <a:ext cx="4425300" cy="1754700"/>
          </a:xfrm>
          <a:prstGeom prst="rect">
            <a:avLst/>
          </a:prstGeom>
          <a:noFill/>
          <a:ln w="76200" cap="flat" cmpd="sng">
            <a:solidFill>
              <a:schemeClr val="accent5"/>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7900"/>
              <a:buFont typeface="Arial"/>
              <a:buNone/>
            </a:pPr>
            <a:r>
              <a:rPr lang="en-US" sz="7900" b="1" i="0" u="none" strike="noStrike" cap="none" dirty="0">
                <a:solidFill>
                  <a:schemeClr val="accent6"/>
                </a:solidFill>
                <a:latin typeface="Helvetica Neue"/>
                <a:ea typeface="Helvetica Neue"/>
                <a:cs typeface="Helvetica Neue"/>
                <a:sym typeface="Helvetica Neue"/>
              </a:rPr>
              <a:t>II</a:t>
            </a:r>
            <a:endParaRPr sz="7900" b="1" i="0" u="none" strike="noStrike" cap="none" dirty="0">
              <a:solidFill>
                <a:schemeClr val="accent6"/>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dirty="0">
                <a:solidFill>
                  <a:schemeClr val="accent6"/>
                </a:solidFill>
                <a:latin typeface="Helvetica Neue"/>
                <a:ea typeface="Helvetica Neue"/>
                <a:cs typeface="Helvetica Neue"/>
                <a:sym typeface="Helvetica Neue"/>
              </a:rPr>
              <a:t>Press </a:t>
            </a:r>
            <a:r>
              <a:rPr lang="en-US" sz="1900" b="1" dirty="0">
                <a:solidFill>
                  <a:schemeClr val="accent6"/>
                </a:solidFill>
                <a:latin typeface="Helvetica Neue"/>
                <a:ea typeface="Helvetica Neue"/>
                <a:cs typeface="Helvetica Neue"/>
                <a:sym typeface="Helvetica Neue"/>
              </a:rPr>
              <a:t>p</a:t>
            </a:r>
            <a:r>
              <a:rPr lang="en-US" sz="1900" b="1" i="0" u="none" strike="noStrike" cap="none" dirty="0">
                <a:solidFill>
                  <a:schemeClr val="accent6"/>
                </a:solidFill>
                <a:latin typeface="Helvetica Neue"/>
                <a:ea typeface="Helvetica Neue"/>
                <a:cs typeface="Helvetica Neue"/>
                <a:sym typeface="Helvetica Neue"/>
              </a:rPr>
              <a:t>ause while you discuss.</a:t>
            </a:r>
            <a:endParaRPr sz="1900" b="1" i="0" u="none" strike="noStrike" cap="none" dirty="0">
              <a:solidFill>
                <a:schemeClr val="accent6"/>
              </a:solidFill>
              <a:latin typeface="Helvetica Neue"/>
              <a:ea typeface="Helvetica Neue"/>
              <a:cs typeface="Helvetica Neue"/>
              <a:sym typeface="Helvetica Neue"/>
            </a:endParaRPr>
          </a:p>
        </p:txBody>
      </p:sp>
      <p:sp>
        <p:nvSpPr>
          <p:cNvPr id="186" name="Pause circle">
            <a:extLst>
              <a:ext uri="{C183D7F6-B498-43B3-948B-1728B52AA6E4}">
                <adec:decorative xmlns:adec="http://schemas.microsoft.com/office/drawing/2017/decorative" val="1"/>
              </a:ext>
            </a:extLst>
          </p:cNvPr>
          <p:cNvSpPr/>
          <p:nvPr/>
        </p:nvSpPr>
        <p:spPr>
          <a:xfrm>
            <a:off x="5436105" y="471647"/>
            <a:ext cx="928800" cy="964500"/>
          </a:xfrm>
          <a:prstGeom prst="ellipse">
            <a:avLst/>
          </a:prstGeom>
          <a:no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Title"/>
          <p:cNvSpPr txBox="1">
            <a:spLocks noGrp="1"/>
          </p:cNvSpPr>
          <p:nvPr>
            <p:ph type="ctrTitle"/>
          </p:nvPr>
        </p:nvSpPr>
        <p:spPr>
          <a:xfrm>
            <a:off x="1672058" y="505567"/>
            <a:ext cx="8847900" cy="10683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800"/>
              <a:buNone/>
            </a:pPr>
            <a:r>
              <a:rPr lang="en-US" sz="7200" dirty="0">
                <a:solidFill>
                  <a:schemeClr val="dk1"/>
                </a:solidFill>
                <a:latin typeface="DIN Condensed" pitchFamily="2" charset="0"/>
              </a:rPr>
              <a:t>What does a Scientist Do? </a:t>
            </a:r>
            <a:r>
              <a:rPr lang="en-US" sz="7200" dirty="0">
                <a:solidFill>
                  <a:schemeClr val="bg1"/>
                </a:solidFill>
                <a:latin typeface="DIN Condensed" pitchFamily="2" charset="0"/>
              </a:rPr>
              <a:t>3</a:t>
            </a:r>
            <a:endParaRPr sz="7200" dirty="0">
              <a:solidFill>
                <a:schemeClr val="bg1"/>
              </a:solidFill>
              <a:latin typeface="DIN Condensed" pitchFamily="2" charset="0"/>
            </a:endParaRPr>
          </a:p>
        </p:txBody>
      </p:sp>
      <p:pic>
        <p:nvPicPr>
          <p:cNvPr id="192" name="Image" descr="Three girls crowded around a microscope, with one of them looking into the eyepie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37669" y="2375458"/>
            <a:ext cx="4706934" cy="3137169"/>
          </a:xfrm>
          <a:prstGeom prst="rect">
            <a:avLst/>
          </a:prstGeom>
          <a:noFill/>
          <a:ln w="76200" cap="flat" cmpd="sng">
            <a:solidFill>
              <a:schemeClr val="lt2"/>
            </a:solidFill>
            <a:prstDash val="solid"/>
            <a:round/>
            <a:headEnd type="none" w="sm" len="sm"/>
            <a:tailEnd type="none" w="sm" len="sm"/>
          </a:ln>
        </p:spPr>
      </p:pic>
      <p:sp>
        <p:nvSpPr>
          <p:cNvPr id="193" name="List"/>
          <p:cNvSpPr txBox="1"/>
          <p:nvPr/>
        </p:nvSpPr>
        <p:spPr>
          <a:xfrm>
            <a:off x="1608267" y="1573883"/>
            <a:ext cx="5044500" cy="1723800"/>
          </a:xfrm>
          <a:prstGeom prst="rect">
            <a:avLst/>
          </a:prstGeom>
          <a:noFill/>
          <a:ln>
            <a:noFill/>
          </a:ln>
        </p:spPr>
        <p:txBody>
          <a:bodyPr spcFirstLastPara="1" wrap="square" lIns="121900" tIns="121900" rIns="121900" bIns="121900" anchor="t" anchorCtr="0">
            <a:spAutoFit/>
          </a:bodyPr>
          <a:lstStyle/>
          <a:p>
            <a:pPr marL="609600" marR="0" lvl="0" indent="-508000" algn="l" rtl="0">
              <a:lnSpc>
                <a:spcPct val="100000"/>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Observe</a:t>
            </a:r>
            <a:endParaRPr sz="3200" b="0" i="0" u="none" strike="noStrike" cap="none" dirty="0">
              <a:solidFill>
                <a:srgbClr val="000000"/>
              </a:solidFill>
              <a:latin typeface="Helvetica Neue"/>
              <a:ea typeface="Helvetica Neue"/>
              <a:cs typeface="Helvetica Neue"/>
              <a:sym typeface="Helvetica Neue"/>
            </a:endParaRPr>
          </a:p>
          <a:p>
            <a:pPr marL="609600" marR="0" lvl="0" indent="-508000" algn="l" rtl="0">
              <a:lnSpc>
                <a:spcPct val="100000"/>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Ask a Question</a:t>
            </a:r>
            <a:endParaRPr sz="3200" b="0" i="0" u="none" strike="noStrike" cap="none" dirty="0">
              <a:solidFill>
                <a:srgbClr val="000000"/>
              </a:solidFill>
              <a:latin typeface="Helvetica Neue"/>
              <a:ea typeface="Helvetica Neue"/>
              <a:cs typeface="Helvetica Neue"/>
              <a:sym typeface="Helvetica Neue"/>
            </a:endParaRPr>
          </a:p>
          <a:p>
            <a:pPr marL="609600" marR="0" lvl="0" indent="-508000" algn="l" rtl="0">
              <a:lnSpc>
                <a:spcPct val="100000"/>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Make a Hypothesis</a:t>
            </a:r>
            <a:endParaRPr sz="32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Ask a Question </a:t>
            </a:r>
            <a:r>
              <a:rPr lang="en-US" sz="5400" dirty="0">
                <a:solidFill>
                  <a:srgbClr val="8A742C"/>
                </a:solidFill>
                <a:latin typeface="DIN Condensed" pitchFamily="2" charset="0"/>
              </a:rPr>
              <a:t>1</a:t>
            </a:r>
            <a:endParaRPr sz="5400" dirty="0">
              <a:solidFill>
                <a:srgbClr val="8A742C"/>
              </a:solidFill>
              <a:latin typeface="DIN Condensed" pitchFamily="2" charset="0"/>
            </a:endParaRPr>
          </a:p>
        </p:txBody>
      </p:sp>
      <p:sp>
        <p:nvSpPr>
          <p:cNvPr id="200" name="Question marks"/>
          <p:cNvSpPr txBox="1">
            <a:spLocks noGrp="1"/>
          </p:cNvSpPr>
          <p:nvPr>
            <p:ph type="subTitle" idx="1"/>
          </p:nvPr>
        </p:nvSpPr>
        <p:spPr>
          <a:xfrm>
            <a:off x="3929333" y="5888228"/>
            <a:ext cx="8847900" cy="540900"/>
          </a:xfrm>
          <a:prstGeom prst="rect">
            <a:avLst/>
          </a:prstGeom>
          <a:noFill/>
          <a:ln>
            <a:noFill/>
          </a:ln>
        </p:spPr>
        <p:txBody>
          <a:bodyPr spcFirstLastPara="1" wrap="square" lIns="121900" tIns="118850" rIns="121900" bIns="118850" anchor="t" anchorCtr="0">
            <a:noAutofit/>
          </a:bodyPr>
          <a:lstStyle/>
          <a:p>
            <a:pPr marL="0" marR="0" lvl="0" indent="0" algn="l" rtl="0">
              <a:lnSpc>
                <a:spcPct val="100000"/>
              </a:lnSpc>
              <a:spcBef>
                <a:spcPts val="0"/>
              </a:spcBef>
              <a:spcAft>
                <a:spcPts val="0"/>
              </a:spcAft>
              <a:buSzPts val="3200"/>
              <a:buNone/>
            </a:pPr>
            <a:r>
              <a:rPr lang="en-US" sz="4800" dirty="0">
                <a:solidFill>
                  <a:schemeClr val="accent5"/>
                </a:solidFill>
                <a:latin typeface="DIN Condensed" pitchFamily="2" charset="0"/>
              </a:rPr>
              <a:t>????????????????????</a:t>
            </a:r>
            <a:endParaRPr sz="4800" dirty="0">
              <a:solidFill>
                <a:schemeClr val="accent5"/>
              </a:solidFill>
              <a:latin typeface="DIN Condensed" pitchFamily="2" charset="0"/>
            </a:endParaRPr>
          </a:p>
        </p:txBody>
      </p:sp>
      <p:pic>
        <p:nvPicPr>
          <p:cNvPr id="198" name="Image" descr="Image of the Earth at night, showing the lights of cities across the continents."/>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95088" y="111850"/>
            <a:ext cx="10201825" cy="5021211"/>
          </a:xfrm>
          <a:prstGeom prst="rect">
            <a:avLst/>
          </a:prstGeom>
          <a:noFill/>
          <a:ln w="76200" cap="flat" cmpd="sng">
            <a:solidFill>
              <a:schemeClr val="accent5"/>
            </a:solidFill>
            <a:prstDash val="solid"/>
            <a:round/>
            <a:headEnd type="none" w="sm" len="sm"/>
            <a:tailEnd type="none" w="sm" len="sm"/>
          </a:ln>
        </p:spPr>
      </p:pic>
      <p:sp>
        <p:nvSpPr>
          <p:cNvPr id="201" name="Pause box">
            <a:extLst>
              <a:ext uri="{C183D7F6-B498-43B3-948B-1728B52AA6E4}">
                <adec:decorative xmlns:adec="http://schemas.microsoft.com/office/drawing/2017/decorative" val="1"/>
              </a:ext>
            </a:extLst>
          </p:cNvPr>
          <p:cNvSpPr txBox="1"/>
          <p:nvPr/>
        </p:nvSpPr>
        <p:spPr>
          <a:xfrm>
            <a:off x="8927958" y="3721125"/>
            <a:ext cx="2618100" cy="2047200"/>
          </a:xfrm>
          <a:prstGeom prst="rect">
            <a:avLst/>
          </a:prstGeom>
          <a:solidFill>
            <a:schemeClr val="lt1"/>
          </a:solidFill>
          <a:ln w="76200" cap="flat" cmpd="sng">
            <a:solidFill>
              <a:schemeClr val="accent5"/>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7900"/>
              <a:buFont typeface="Arial"/>
              <a:buNone/>
            </a:pPr>
            <a:r>
              <a:rPr lang="en-US" sz="7900" b="1" i="0" u="none" strike="noStrike" cap="none" dirty="0">
                <a:solidFill>
                  <a:schemeClr val="accent6"/>
                </a:solidFill>
                <a:latin typeface="Helvetica Neue"/>
                <a:ea typeface="Helvetica Neue"/>
                <a:cs typeface="Helvetica Neue"/>
                <a:sym typeface="Helvetica Neue"/>
              </a:rPr>
              <a:t>II</a:t>
            </a:r>
            <a:endParaRPr sz="7900" b="1" i="0" u="none" strike="noStrike" cap="none" dirty="0">
              <a:solidFill>
                <a:schemeClr val="accent6"/>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dirty="0">
                <a:solidFill>
                  <a:schemeClr val="accent6"/>
                </a:solidFill>
                <a:latin typeface="Helvetica Neue"/>
                <a:ea typeface="Helvetica Neue"/>
                <a:cs typeface="Helvetica Neue"/>
                <a:sym typeface="Helvetica Neue"/>
              </a:rPr>
              <a:t>Press </a:t>
            </a:r>
            <a:r>
              <a:rPr lang="en-US" sz="1900" b="1" dirty="0">
                <a:solidFill>
                  <a:schemeClr val="accent6"/>
                </a:solidFill>
                <a:latin typeface="Helvetica Neue"/>
                <a:ea typeface="Helvetica Neue"/>
                <a:cs typeface="Helvetica Neue"/>
                <a:sym typeface="Helvetica Neue"/>
              </a:rPr>
              <a:t>p</a:t>
            </a:r>
            <a:r>
              <a:rPr lang="en-US" sz="1900" b="1" i="0" u="none" strike="noStrike" cap="none" dirty="0">
                <a:solidFill>
                  <a:schemeClr val="accent6"/>
                </a:solidFill>
                <a:latin typeface="Helvetica Neue"/>
                <a:ea typeface="Helvetica Neue"/>
                <a:cs typeface="Helvetica Neue"/>
                <a:sym typeface="Helvetica Neue"/>
              </a:rPr>
              <a:t>ause while you discuss.</a:t>
            </a:r>
            <a:endParaRPr sz="1900" b="1" i="0" u="none" strike="noStrike" cap="none" dirty="0">
              <a:solidFill>
                <a:schemeClr val="accent6"/>
              </a:solidFill>
              <a:latin typeface="Helvetica Neue"/>
              <a:ea typeface="Helvetica Neue"/>
              <a:cs typeface="Helvetica Neue"/>
              <a:sym typeface="Helvetica Neue"/>
            </a:endParaRPr>
          </a:p>
        </p:txBody>
      </p:sp>
      <p:sp>
        <p:nvSpPr>
          <p:cNvPr id="202" name="Pause Circle">
            <a:extLst>
              <a:ext uri="{C183D7F6-B498-43B3-948B-1728B52AA6E4}">
                <adec:decorative xmlns:adec="http://schemas.microsoft.com/office/drawing/2017/decorative" val="1"/>
              </a:ext>
            </a:extLst>
          </p:cNvPr>
          <p:cNvSpPr/>
          <p:nvPr/>
        </p:nvSpPr>
        <p:spPr>
          <a:xfrm>
            <a:off x="9759208" y="3948858"/>
            <a:ext cx="928800" cy="964500"/>
          </a:xfrm>
          <a:prstGeom prst="ellipse">
            <a:avLst/>
          </a:prstGeom>
          <a:no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GO">
  <a:themeElements>
    <a:clrScheme name="Simple Light">
      <a:dk1>
        <a:srgbClr val="000000"/>
      </a:dk1>
      <a:lt1>
        <a:srgbClr val="FFFFFF"/>
      </a:lt1>
      <a:dk2>
        <a:srgbClr val="8B181B"/>
      </a:dk2>
      <a:lt2>
        <a:srgbClr val="F7D26B"/>
      </a:lt2>
      <a:accent1>
        <a:srgbClr val="BCD7EA"/>
      </a:accent1>
      <a:accent2>
        <a:srgbClr val="1B75BC"/>
      </a:accent2>
      <a:accent3>
        <a:srgbClr val="D4DB95"/>
      </a:accent3>
      <a:accent4>
        <a:srgbClr val="427437"/>
      </a:accent4>
      <a:accent5>
        <a:srgbClr val="E2DD9A"/>
      </a:accent5>
      <a:accent6>
        <a:srgbClr val="8A732C"/>
      </a:accent6>
      <a:hlink>
        <a:srgbClr val="1D2E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3252</Words>
  <Application>Microsoft Macintosh PowerPoint</Application>
  <PresentationFormat>Widescreen</PresentationFormat>
  <Paragraphs>240</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Helvetica Neue</vt:lpstr>
      <vt:lpstr>Oswald</vt:lpstr>
      <vt:lpstr>Calibri</vt:lpstr>
      <vt:lpstr>Arial</vt:lpstr>
      <vt:lpstr>DIN Condensed</vt:lpstr>
      <vt:lpstr>GO</vt:lpstr>
      <vt:lpstr>Girl Scouts and GLOBE Observer</vt:lpstr>
      <vt:lpstr>NASA GLOBE and Girl Scouts</vt:lpstr>
      <vt:lpstr>What’s an Observation?</vt:lpstr>
      <vt:lpstr>Observations 1</vt:lpstr>
      <vt:lpstr>Observations 2</vt:lpstr>
      <vt:lpstr>What does a Scientist Do? 1</vt:lpstr>
      <vt:lpstr>What does a Scientist Do? 2</vt:lpstr>
      <vt:lpstr>What does a Scientist Do? 3</vt:lpstr>
      <vt:lpstr>Ask a Question 1</vt:lpstr>
      <vt:lpstr>Ask a Question 2</vt:lpstr>
      <vt:lpstr>Make a Hypothesis</vt:lpstr>
      <vt:lpstr>How do scientists know if their hypothesis is correct?</vt:lpstr>
      <vt:lpstr>Collect and Analyze Data</vt:lpstr>
      <vt:lpstr>Outliers</vt:lpstr>
      <vt:lpstr>Land Cover Data</vt:lpstr>
      <vt:lpstr>Introducing GLOBE Observer: Land Cover</vt:lpstr>
      <vt:lpstr>Why Observe: Land Cover</vt:lpstr>
      <vt:lpstr>GLOBE Observer Land Cover  Classification Challenge </vt:lpstr>
      <vt:lpstr>Challenge Instructions</vt:lpstr>
      <vt:lpstr>Land Cover Classification</vt:lpstr>
      <vt:lpstr>Image 1 </vt:lpstr>
      <vt:lpstr>Image 2</vt:lpstr>
      <vt:lpstr>Image 3</vt:lpstr>
      <vt:lpstr>Image 4</vt:lpstr>
      <vt:lpstr>Image 5</vt:lpstr>
      <vt:lpstr>Image 6</vt:lpstr>
      <vt:lpstr>Image 7</vt:lpstr>
      <vt:lpstr>Image 8</vt:lpstr>
      <vt:lpstr>Image 9</vt:lpstr>
      <vt:lpstr>Land Cover Classification Challenge Answers</vt:lpstr>
      <vt:lpstr>Image 1 Answer </vt:lpstr>
      <vt:lpstr>Image 2 Answer</vt:lpstr>
      <vt:lpstr>Image 3 Answer</vt:lpstr>
      <vt:lpstr>Image 4 Answer</vt:lpstr>
      <vt:lpstr>Image 5 Answer</vt:lpstr>
      <vt:lpstr>Image 6 Answer</vt:lpstr>
      <vt:lpstr>Image 7 Answer</vt:lpstr>
      <vt:lpstr>Image 8 Answer</vt:lpstr>
      <vt:lpstr>Image 9 Answer</vt:lpstr>
      <vt:lpstr>GLOBE Observer</vt:lpstr>
      <vt:lpstr>How to use the Land Cover Tool</vt:lpstr>
      <vt:lpstr>Register your Troop on SciStarter</vt:lpstr>
      <vt:lpstr>Choose GLOBE Observer: Clouds</vt:lpstr>
      <vt:lpstr>Download the App</vt:lpstr>
      <vt:lpstr>Take Action</vt:lpstr>
      <vt:lpstr>Questions? Share your 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 Scouts and GLOBE Observer</dc:title>
  <dc:creator>Owen, Tassia (GSFC-618.0)[GLOBAL SCIENCE &amp; TECHNOLOGY INC]</dc:creator>
  <cp:lastModifiedBy>Weaver, Kristen L. (GSFC-612.0)[SCIENCE SYSTEMS AND APPLICATIONS INC]</cp:lastModifiedBy>
  <cp:revision>9</cp:revision>
  <dcterms:created xsi:type="dcterms:W3CDTF">2020-04-02T05:06:10Z</dcterms:created>
  <dcterms:modified xsi:type="dcterms:W3CDTF">2022-02-10T22:12:52Z</dcterms:modified>
</cp:coreProperties>
</file>