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1" r:id="rId2"/>
  </p:sldMasterIdLst>
  <p:notesMasterIdLst>
    <p:notesMasterId r:id="rId4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Lst>
  <p:sldSz cx="12192000" cy="6858000"/>
  <p:notesSz cx="6858000" cy="9144000"/>
  <p:embeddedFontLst>
    <p:embeddedFont>
      <p:font typeface="Calibri" panose="020F0502020204030204" pitchFamily="34" charset="0"/>
      <p:regular r:id="rId46"/>
      <p:bold r:id="rId47"/>
      <p:italic r:id="rId48"/>
      <p:boldItalic r:id="rId49"/>
    </p:embeddedFont>
    <p:embeddedFont>
      <p:font typeface="Helvetica Neue" panose="02000503000000020004" pitchFamily="2" charset="0"/>
      <p:regular r:id="rId50"/>
      <p:bold r:id="rId51"/>
      <p:italic r:id="rId52"/>
      <p:boldItalic r:id="rId53"/>
    </p:embeddedFont>
    <p:embeddedFont>
      <p:font typeface="Oswald" pitchFamily="2" charset="77"/>
      <p:regular r:id="rId54"/>
      <p:bold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1" roundtripDataSignature="AMtx7mh8aaoR4op06oIc32GU38o7Zp7MKw=="/>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56E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3EF39DD-F983-4706-A9D6-564A58C4D55B}">
  <a:tblStyle styleId="{C3EF39DD-F983-4706-A9D6-564A58C4D55B}"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528"/>
    <p:restoredTop sz="65034"/>
  </p:normalViewPr>
  <p:slideViewPr>
    <p:cSldViewPr snapToGrid="0" snapToObjects="1">
      <p:cViewPr varScale="1">
        <p:scale>
          <a:sx n="81" d="100"/>
          <a:sy n="81" d="100"/>
        </p:scale>
        <p:origin x="976" y="176"/>
      </p:cViewPr>
      <p:guideLst/>
    </p:cSldViewPr>
  </p:slideViewPr>
  <p:outlineViewPr>
    <p:cViewPr>
      <p:scale>
        <a:sx n="33" d="100"/>
        <a:sy n="33" d="100"/>
      </p:scale>
      <p:origin x="0" y="-586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3" Type="http://schemas.openxmlformats.org/officeDocument/2006/relationships/font" Target="fonts/font8.fntdata"/><Relationship Id="rId5" Type="http://schemas.openxmlformats.org/officeDocument/2006/relationships/slide" Target="slides/slide3.xml"/><Relationship Id="rId61" Type="http://customschemas.google.com/relationships/presentationmetadata" Target="metadata"/><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3.fntdata"/><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6.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1.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9.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4.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7.fntdata"/><Relationship Id="rId6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youtu.be/DQ58q-5yUGw"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youtu.be/TNc5qjj8ZZ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youtu.be/vpYXh3xHoS4"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observer.globe.gov/toolkit/guides/girl-scouts"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go.usa.gov/xtRy8" TargetMode="External"/><Relationship Id="rId4" Type="http://schemas.openxmlformats.org/officeDocument/2006/relationships/hyperlink" Target="https://go.usa.gov/xtRyB"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youtu.be/cZM3PO5hoHU"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scistarter.com/girlscouts/volunteer/landing"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youtu.be/5kjrPUP9X1g"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www.nisenet.org/catalog/exploring-earth-investigating-clouds" TargetMode="Externa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observer.globe.gov/get-the-app"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globe.gov/globe-community/globe-teams"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f4f7f2f55b_0_5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1" name="Google Shape;191;gf4f7f2f55b_0_5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Welcome to the first step in being a critical part of a growing citizen science project. Today you will learn about what it means to Think Like a Citizen Scientist, learn about the Clouds Tool on the GLOBE Observer app and practice identifying different types of clouds.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f4f7f2f55b_0_6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2" name="Google Shape;282;gf4f7f2f55b_0_6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The hypothesis is your answer to that question. </a:t>
            </a:r>
            <a:r>
              <a:rPr lang="en-US" sz="1100" b="1" i="0" u="none" strike="noStrike" cap="none" dirty="0">
                <a:solidFill>
                  <a:srgbClr val="000000"/>
                </a:solidFill>
                <a:effectLst/>
                <a:latin typeface="Arial"/>
                <a:ea typeface="Arial"/>
                <a:cs typeface="Arial"/>
                <a:sym typeface="Arial"/>
              </a:rPr>
              <a:t>My hypothesis was that when pressure decreases, the temperature decreases, and a cloud will form. – and I was right</a:t>
            </a:r>
            <a:r>
              <a:rPr lang="en-US" sz="1100" b="0" i="0" u="none" strike="noStrike" cap="none" dirty="0">
                <a:solidFill>
                  <a:srgbClr val="000000"/>
                </a:solidFill>
                <a:effectLst/>
                <a:latin typeface="Arial"/>
                <a:ea typeface="Arial"/>
                <a:cs typeface="Arial"/>
                <a:sym typeface="Arial"/>
              </a:rPr>
              <a:t>.</a:t>
            </a:r>
          </a:p>
          <a:p>
            <a:pPr marL="158750" indent="0">
              <a:buNone/>
            </a:pPr>
            <a:r>
              <a:rPr lang="en-US" sz="1100" b="0" i="0" u="none" strike="noStrike" cap="none" dirty="0">
                <a:solidFill>
                  <a:srgbClr val="000000"/>
                </a:solidFill>
                <a:effectLst/>
                <a:latin typeface="Arial"/>
                <a:ea typeface="Arial"/>
                <a:cs typeface="Arial"/>
                <a:sym typeface="Arial"/>
              </a:rPr>
              <a:t> </a:t>
            </a:r>
          </a:p>
          <a:p>
            <a:pPr marL="158750" indent="0">
              <a:buNone/>
            </a:pPr>
            <a:r>
              <a:rPr lang="en-US" sz="1100" b="0" i="0" u="none" strike="noStrike" cap="none" dirty="0">
                <a:solidFill>
                  <a:srgbClr val="000000"/>
                </a:solidFill>
                <a:effectLst/>
                <a:latin typeface="Arial"/>
                <a:ea typeface="Arial"/>
                <a:cs typeface="Arial"/>
                <a:sym typeface="Arial"/>
              </a:rPr>
              <a:t>We could see from the thermometer that the temperature actually went down. While the pressure inside the bottle went down as well. And when that happened the cloud formed.</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f4f7f2f55b_0_7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1" name="Google Shape;291;gf4f7f2f55b_0_7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But, how do scientists know if their hypothesis is correct?</a:t>
            </a:r>
          </a:p>
          <a:p>
            <a:pPr marL="158750" indent="0">
              <a:buNone/>
            </a:pPr>
            <a:r>
              <a:rPr lang="en-US" sz="1100" b="0" i="0" u="none" strike="noStrike" cap="none" dirty="0">
                <a:solidFill>
                  <a:srgbClr val="000000"/>
                </a:solidFill>
                <a:effectLst/>
                <a:latin typeface="Arial"/>
                <a:ea typeface="Arial"/>
                <a:cs typeface="Arial"/>
                <a:sym typeface="Arial"/>
              </a:rPr>
              <a:t>They have to </a:t>
            </a:r>
            <a:r>
              <a:rPr lang="en-US" sz="1100" b="1" i="0" u="none" strike="noStrike" cap="none" dirty="0">
                <a:solidFill>
                  <a:srgbClr val="000000"/>
                </a:solidFill>
                <a:effectLst/>
                <a:latin typeface="Arial"/>
                <a:ea typeface="Arial"/>
                <a:cs typeface="Arial"/>
                <a:sym typeface="Arial"/>
              </a:rPr>
              <a:t>collect and analyze data</a:t>
            </a:r>
            <a:r>
              <a:rPr lang="en-US" sz="1100" b="0" i="0" u="none" strike="noStrike" cap="none" dirty="0">
                <a:solidFill>
                  <a:srgbClr val="000000"/>
                </a:solidFill>
                <a:effectLst/>
                <a:latin typeface="Arial"/>
                <a:ea typeface="Arial"/>
                <a:cs typeface="Arial"/>
                <a:sym typeface="Arial"/>
              </a:rPr>
              <a:t>. The more data they have the better their results will be because it helps filter out some of the outliers (the mistakes, errors, or oddball data). Kind of like if I was measuring Favorite girl scout cookies. The more people I sell cookies to, the better my data. </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f4f7f2f55b_0_7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8" name="Google Shape;298;gf4f7f2f55b_0_7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For example, here is a pie chart showing real data from my troop sales. This Girl Scout made a single sale to one family (who love </a:t>
            </a:r>
            <a:r>
              <a:rPr lang="en-US" sz="1100" b="0" i="0" u="none" strike="noStrike" cap="none" dirty="0" err="1">
                <a:solidFill>
                  <a:srgbClr val="000000"/>
                </a:solidFill>
                <a:effectLst/>
                <a:latin typeface="Arial"/>
                <a:ea typeface="Arial"/>
                <a:cs typeface="Arial"/>
                <a:sym typeface="Arial"/>
              </a:rPr>
              <a:t>Samoas</a:t>
            </a:r>
            <a:r>
              <a:rPr lang="en-US" sz="1100" b="0" i="0" u="none" strike="noStrike" cap="none" dirty="0">
                <a:solidFill>
                  <a:srgbClr val="000000"/>
                </a:solidFill>
                <a:effectLst/>
                <a:latin typeface="Arial"/>
                <a:ea typeface="Arial"/>
                <a:cs typeface="Arial"/>
                <a:sym typeface="Arial"/>
              </a:rPr>
              <a:t> and don't like Thin Mints). But are </a:t>
            </a:r>
            <a:r>
              <a:rPr lang="en-US" sz="1100" b="0" i="0" u="none" strike="noStrike" cap="none" dirty="0" err="1">
                <a:solidFill>
                  <a:srgbClr val="000000"/>
                </a:solidFill>
                <a:effectLst/>
                <a:latin typeface="Arial"/>
                <a:ea typeface="Arial"/>
                <a:cs typeface="Arial"/>
                <a:sym typeface="Arial"/>
              </a:rPr>
              <a:t>Samoas</a:t>
            </a:r>
            <a:r>
              <a:rPr lang="en-US" sz="1100" b="0" i="0" u="none" strike="noStrike" cap="none" dirty="0">
                <a:solidFill>
                  <a:srgbClr val="000000"/>
                </a:solidFill>
                <a:effectLst/>
                <a:latin typeface="Arial"/>
                <a:ea typeface="Arial"/>
                <a:cs typeface="Arial"/>
                <a:sym typeface="Arial"/>
              </a:rPr>
              <a:t> the most popular cookie sold by Girl Scouts nationwide? With this data my hypothesis should be yes! But is it? How could I get a better data set?</a:t>
            </a:r>
          </a:p>
          <a:p>
            <a:pPr marL="158750" indent="0">
              <a:buNone/>
            </a:pPr>
            <a:r>
              <a:rPr lang="en-US" sz="1100" b="0" i="0" u="none" strike="noStrike" cap="none" dirty="0">
                <a:solidFill>
                  <a:srgbClr val="000000"/>
                </a:solidFill>
                <a:effectLst/>
                <a:latin typeface="Arial"/>
                <a:ea typeface="Arial"/>
                <a:cs typeface="Arial"/>
                <a:sym typeface="Arial"/>
              </a:rPr>
              <a:t> </a:t>
            </a:r>
          </a:p>
          <a:p>
            <a:pPr marL="158750" indent="0">
              <a:buNone/>
            </a:pPr>
            <a:r>
              <a:rPr lang="en-US" sz="1100" b="0" i="0" u="none" strike="noStrike" cap="none" dirty="0">
                <a:solidFill>
                  <a:srgbClr val="000000"/>
                </a:solidFill>
                <a:effectLst/>
                <a:latin typeface="Arial"/>
                <a:ea typeface="Arial"/>
                <a:cs typeface="Arial"/>
                <a:sym typeface="Arial"/>
              </a:rPr>
              <a:t>I could collect more data. The pie chart on the right is the data for my entire troop’s sales. This is a much better data set because it has 1,559 packages of cookies sold – 1,554 more boxes than my single sale. With this much data, I could look at which ones I sold the most of and be able to make a better conclusion to my hypothesis than if I’d only sold 1 or 2 boxes. The more data that is collected, the better. So are </a:t>
            </a:r>
            <a:r>
              <a:rPr lang="en-US" sz="1100" b="0" i="0" u="none" strike="noStrike" cap="none" dirty="0" err="1">
                <a:solidFill>
                  <a:srgbClr val="000000"/>
                </a:solidFill>
                <a:effectLst/>
                <a:latin typeface="Arial"/>
                <a:ea typeface="Arial"/>
                <a:cs typeface="Arial"/>
                <a:sym typeface="Arial"/>
              </a:rPr>
              <a:t>Samoas</a:t>
            </a:r>
            <a:r>
              <a:rPr lang="en-US" sz="1100" b="0" i="0" u="none" strike="noStrike" cap="none" dirty="0">
                <a:solidFill>
                  <a:srgbClr val="000000"/>
                </a:solidFill>
                <a:effectLst/>
                <a:latin typeface="Arial"/>
                <a:ea typeface="Arial"/>
                <a:cs typeface="Arial"/>
                <a:sym typeface="Arial"/>
              </a:rPr>
              <a:t> the most popular according to this data? No. Thin mints are. Your troop can do this same exercise with your troop sales! If you added your data to this data, we’d have an even better data set!</a:t>
            </a:r>
          </a:p>
          <a:p>
            <a:pPr marL="158750" indent="0">
              <a:buNone/>
            </a:pPr>
            <a:r>
              <a:rPr lang="en-US" sz="1100" b="0" i="0" u="none" strike="noStrike" cap="none" dirty="0">
                <a:solidFill>
                  <a:srgbClr val="000000"/>
                </a:solidFill>
                <a:effectLst/>
                <a:latin typeface="Arial"/>
                <a:ea typeface="Arial"/>
                <a:cs typeface="Arial"/>
                <a:sym typeface="Arial"/>
              </a:rPr>
              <a:t> </a:t>
            </a:r>
          </a:p>
          <a:p>
            <a:pPr marL="158750" indent="0">
              <a:buNone/>
            </a:pPr>
            <a:r>
              <a:rPr lang="en-US" sz="1100" b="0" i="1" u="none" strike="noStrike" cap="none" dirty="0">
                <a:solidFill>
                  <a:srgbClr val="000000"/>
                </a:solidFill>
                <a:effectLst/>
                <a:latin typeface="Arial"/>
                <a:ea typeface="Arial"/>
                <a:cs typeface="Arial"/>
                <a:sym typeface="Arial"/>
              </a:rPr>
              <a:t>Optionally, you could have them conduct this research with your own troop’s cookie sales.</a:t>
            </a:r>
            <a:endParaRPr lang="en-US" sz="1100" b="0" i="0" u="none" strike="noStrike" cap="none" dirty="0">
              <a:solidFill>
                <a:srgbClr val="000000"/>
              </a:solidFill>
              <a:effectLst/>
              <a:latin typeface="Arial"/>
              <a:ea typeface="Arial"/>
              <a:cs typeface="Arial"/>
              <a:sym typeface="Arial"/>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f4f7f2f55b_0_7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4" name="Google Shape;314;gf4f7f2f55b_0_7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NASA scientists rely on a lot of data. And this is where you can come in.</a:t>
            </a:r>
          </a:p>
          <a:p>
            <a:pPr marL="158750" indent="0">
              <a:buNone/>
            </a:pPr>
            <a:r>
              <a:rPr lang="en-US" sz="1100" b="0" i="0" u="none" strike="noStrike" cap="none" dirty="0">
                <a:solidFill>
                  <a:srgbClr val="000000"/>
                </a:solidFill>
                <a:effectLst/>
                <a:latin typeface="Arial"/>
                <a:ea typeface="Arial"/>
                <a:cs typeface="Arial"/>
                <a:sym typeface="Arial"/>
              </a:rPr>
              <a:t>You can be Citizen Scientists. All these pictures and circles on this map are data points where citizen scientists have taken observations of clouds around the world. You can also take these observations and add to this robust data set.</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f4f7f2f55b_0_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1" name="Google Shape;321;gf4f7f2f55b_0_7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Let’s watch this video and learn about how GLOBE Observer contributes.</a:t>
            </a:r>
          </a:p>
          <a:p>
            <a:pPr marL="158750" indent="0">
              <a:buNone/>
            </a:pPr>
            <a:r>
              <a:rPr lang="en-US" sz="1100" b="0" i="0" u="none" strike="noStrike" cap="none" dirty="0">
                <a:solidFill>
                  <a:srgbClr val="000000"/>
                </a:solidFill>
                <a:effectLst/>
                <a:latin typeface="Arial"/>
                <a:ea typeface="Arial"/>
                <a:cs typeface="Arial"/>
                <a:sym typeface="Arial"/>
              </a:rPr>
              <a:t> </a:t>
            </a:r>
          </a:p>
          <a:p>
            <a:pPr marL="158750" indent="0">
              <a:buNone/>
            </a:pPr>
            <a:r>
              <a:rPr lang="en-US" sz="1100" b="0" i="1" u="none" strike="noStrike" cap="none" dirty="0">
                <a:solidFill>
                  <a:srgbClr val="000000"/>
                </a:solidFill>
                <a:effectLst/>
                <a:latin typeface="Arial"/>
                <a:ea typeface="Arial"/>
                <a:cs typeface="Arial"/>
                <a:sym typeface="Arial"/>
              </a:rPr>
              <a:t>“Introducing GLOBE Observer” video:</a:t>
            </a:r>
            <a:r>
              <a:rPr lang="en-US" sz="1100" b="0" i="0" u="none" strike="noStrike" cap="none" dirty="0">
                <a:solidFill>
                  <a:srgbClr val="000000"/>
                </a:solidFill>
                <a:effectLst/>
                <a:latin typeface="Arial"/>
                <a:ea typeface="Arial"/>
                <a:cs typeface="Arial"/>
                <a:sym typeface="Arial"/>
              </a:rPr>
              <a:t> </a:t>
            </a:r>
            <a:r>
              <a:rPr lang="en-US" sz="1100" b="0" i="0" u="sng" strike="noStrike" cap="none" dirty="0">
                <a:solidFill>
                  <a:srgbClr val="000000"/>
                </a:solidFill>
                <a:effectLst/>
                <a:latin typeface="Arial"/>
                <a:ea typeface="Arial"/>
                <a:cs typeface="Arial"/>
                <a:sym typeface="Arial"/>
                <a:hlinkClick r:id="rId3"/>
              </a:rPr>
              <a:t>youtu.be/DQ58q-5yUGw</a:t>
            </a:r>
            <a:r>
              <a:rPr lang="en-US" sz="1100" b="0" i="0" u="none" strike="noStrike" cap="none" dirty="0">
                <a:solidFill>
                  <a:srgbClr val="000000"/>
                </a:solidFill>
                <a:effectLst/>
                <a:latin typeface="Arial"/>
                <a:ea typeface="Arial"/>
                <a:cs typeface="Arial"/>
                <a:sym typeface="Arial"/>
              </a:rPr>
              <a:t> [0:41]</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ffb851c6c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8" name="Google Shape;328;geffb851c6c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Before we dive into collecting observations as citizen scientists, let’s watch this video where Jessica Taylor, cloud scientist and education specialist at NASA, explains a little more about the science behind and the different types of clouds that are in our sky. You’ll be using this information to classify clouds in the next activity, so pay close attention.</a:t>
            </a:r>
          </a:p>
          <a:p>
            <a:pPr marL="158750" indent="0">
              <a:buNone/>
            </a:pPr>
            <a:r>
              <a:rPr lang="en-US" sz="1100" b="0" i="1"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pPr marL="158750" indent="0">
              <a:buNone/>
            </a:pPr>
            <a:r>
              <a:rPr lang="en-US" sz="1100" b="0" i="1" u="none" strike="noStrike" cap="none" dirty="0">
                <a:solidFill>
                  <a:srgbClr val="000000"/>
                </a:solidFill>
                <a:effectLst/>
                <a:latin typeface="Arial"/>
                <a:ea typeface="Arial"/>
                <a:cs typeface="Arial"/>
                <a:sym typeface="Arial"/>
              </a:rPr>
              <a:t>“GLOBE Cloud Science” video:</a:t>
            </a:r>
            <a:r>
              <a:rPr lang="en-US" sz="1100" b="0" i="0" u="none" strike="noStrike" cap="none" dirty="0">
                <a:solidFill>
                  <a:srgbClr val="000000"/>
                </a:solidFill>
                <a:effectLst/>
                <a:latin typeface="Arial"/>
                <a:ea typeface="Arial"/>
                <a:cs typeface="Arial"/>
                <a:sym typeface="Arial"/>
              </a:rPr>
              <a:t> </a:t>
            </a:r>
            <a:r>
              <a:rPr lang="en-US" sz="1100" b="0" i="0" u="sng" strike="noStrike" cap="none" dirty="0">
                <a:solidFill>
                  <a:srgbClr val="000000"/>
                </a:solidFill>
                <a:effectLst/>
                <a:latin typeface="Arial"/>
                <a:ea typeface="Arial"/>
                <a:cs typeface="Arial"/>
                <a:sym typeface="Arial"/>
                <a:hlinkClick r:id="rId3"/>
              </a:rPr>
              <a:t>youtu.be/TNc5louqjj8ZZE</a:t>
            </a:r>
            <a:r>
              <a:rPr lang="en-US" sz="1100" b="0" i="0" u="none" strike="noStrike" cap="none" dirty="0">
                <a:solidFill>
                  <a:srgbClr val="000000"/>
                </a:solidFill>
                <a:effectLst/>
                <a:latin typeface="Arial"/>
                <a:ea typeface="Arial"/>
                <a:cs typeface="Arial"/>
                <a:sym typeface="Arial"/>
              </a:rPr>
              <a:t> [2:45]</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f4f7f2f55b_0_7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5" name="Google Shape;335;gf4f7f2f55b_0_7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Okay, so now troop leaders, you have a choice to make. You can keep watching this video and try the cloud classification challenge or you can join </a:t>
            </a:r>
            <a:r>
              <a:rPr lang="en-US" sz="1100" b="0" i="0" u="none" strike="noStrike" cap="none" dirty="0" err="1">
                <a:solidFill>
                  <a:srgbClr val="000000"/>
                </a:solidFill>
                <a:effectLst/>
                <a:latin typeface="Arial"/>
                <a:ea typeface="Arial"/>
                <a:cs typeface="Arial"/>
                <a:sym typeface="Arial"/>
              </a:rPr>
              <a:t>Marilé</a:t>
            </a:r>
            <a:r>
              <a:rPr lang="en-US" sz="1100" b="0" i="0" u="none" strike="noStrike" cap="none" dirty="0">
                <a:solidFill>
                  <a:srgbClr val="000000"/>
                </a:solidFill>
                <a:effectLst/>
                <a:latin typeface="Arial"/>
                <a:ea typeface="Arial"/>
                <a:cs typeface="Arial"/>
                <a:sym typeface="Arial"/>
              </a:rPr>
              <a:t> Colón-Robles and her girls and do the cloud dance and a few other fun activities. Just watch the video and dance along or use the video to lead your own cloud dance and activities.</a:t>
            </a:r>
          </a:p>
          <a:p>
            <a:pPr marL="158750" indent="0">
              <a:buNone/>
            </a:pPr>
            <a:r>
              <a:rPr lang="en-US" sz="1100" b="0" i="1"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pPr marL="158750" indent="0">
              <a:buNone/>
            </a:pPr>
            <a:r>
              <a:rPr lang="en-US" sz="1100" b="0" i="1" u="none" strike="noStrike" cap="none" dirty="0">
                <a:solidFill>
                  <a:srgbClr val="000000"/>
                </a:solidFill>
                <a:effectLst/>
                <a:latin typeface="Arial"/>
                <a:ea typeface="Arial"/>
                <a:cs typeface="Arial"/>
                <a:sym typeface="Arial"/>
              </a:rPr>
              <a:t>“Do You Know that Clouds Have Names?” video:</a:t>
            </a:r>
            <a:r>
              <a:rPr lang="en-US" sz="1100" b="0" i="0" u="none" strike="noStrike" cap="none" dirty="0">
                <a:solidFill>
                  <a:srgbClr val="000000"/>
                </a:solidFill>
                <a:effectLst/>
                <a:latin typeface="Arial"/>
                <a:ea typeface="Arial"/>
                <a:cs typeface="Arial"/>
                <a:sym typeface="Arial"/>
              </a:rPr>
              <a:t> </a:t>
            </a:r>
            <a:r>
              <a:rPr lang="en-US" sz="1100" b="0" i="0" u="sng" strike="noStrike" cap="none" dirty="0">
                <a:solidFill>
                  <a:srgbClr val="000000"/>
                </a:solidFill>
                <a:effectLst/>
                <a:latin typeface="Arial"/>
                <a:ea typeface="Arial"/>
                <a:cs typeface="Arial"/>
                <a:sym typeface="Arial"/>
                <a:hlinkClick r:id="rId3"/>
              </a:rPr>
              <a:t>youtu.be/vpYXh3xHoS4</a:t>
            </a:r>
            <a:r>
              <a:rPr lang="en-US" sz="1100" b="0" i="0" u="none" strike="noStrike" cap="none" dirty="0">
                <a:solidFill>
                  <a:srgbClr val="000000"/>
                </a:solidFill>
                <a:effectLst/>
                <a:latin typeface="Arial"/>
                <a:ea typeface="Arial"/>
                <a:cs typeface="Arial"/>
                <a:sym typeface="Arial"/>
              </a:rPr>
              <a:t> [6:50]</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effb851c6c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2" name="Google Shape;342;geffb851c6c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Now it’s your turn to analyze some data collected by GLOBE Observers.</a:t>
            </a:r>
            <a:endParaRPr lang="en-US" sz="1200" b="0" i="0" u="none" strike="noStrike" cap="none" dirty="0">
              <a:solidFill>
                <a:srgbClr val="000000"/>
              </a:solidFill>
              <a:effectLst/>
              <a:latin typeface="Arial"/>
              <a:ea typeface="Arial"/>
              <a:cs typeface="Arial"/>
              <a:sym typeface="Arial"/>
            </a:endParaRPr>
          </a:p>
          <a:p>
            <a:pPr marL="158750" indent="0">
              <a:buNone/>
            </a:pPr>
            <a:r>
              <a:rPr lang="en-US" sz="1100" b="0" i="0" u="none" strike="noStrike" cap="none" dirty="0">
                <a:solidFill>
                  <a:srgbClr val="000000"/>
                </a:solidFill>
                <a:effectLst/>
                <a:latin typeface="Arial"/>
                <a:ea typeface="Arial"/>
                <a:cs typeface="Arial"/>
                <a:sym typeface="Arial"/>
              </a:rPr>
              <a:t> </a:t>
            </a:r>
            <a:endParaRPr lang="en-US" sz="1200" b="0" i="0" u="none" strike="noStrike" cap="none" dirty="0">
              <a:solidFill>
                <a:srgbClr val="000000"/>
              </a:solidFill>
              <a:effectLst/>
              <a:latin typeface="Arial"/>
              <a:ea typeface="Arial"/>
              <a:cs typeface="Arial"/>
              <a:sym typeface="Arial"/>
            </a:endParaRPr>
          </a:p>
          <a:p>
            <a:pPr marL="158750" indent="0">
              <a:buNone/>
            </a:pPr>
            <a:r>
              <a:rPr lang="en-US" sz="1100" b="0" i="0" u="none" strike="noStrike" cap="none" dirty="0">
                <a:solidFill>
                  <a:srgbClr val="000000"/>
                </a:solidFill>
                <a:effectLst/>
                <a:latin typeface="Arial"/>
                <a:ea typeface="Arial"/>
                <a:cs typeface="Arial"/>
                <a:sym typeface="Arial"/>
              </a:rPr>
              <a:t>We are going to use the Cloud Identification Chart and the Cloud Window Viewer to identify and classify different types of clouds. You can keep watching the video and go through the Cloud Classification presentation or you can do this activity as a troop, logging the different types of clouds that you see. Troops can keep a weekly log or log conditions on days when you have troop meetings throughout the year.</a:t>
            </a:r>
            <a:endParaRPr lang="en-US" sz="1200" b="0" i="0" u="none" strike="noStrike" cap="none" dirty="0">
              <a:solidFill>
                <a:srgbClr val="000000"/>
              </a:solidFill>
              <a:effectLst/>
              <a:latin typeface="Arial"/>
              <a:ea typeface="Arial"/>
              <a:cs typeface="Arial"/>
              <a:sym typeface="Arial"/>
            </a:endParaRPr>
          </a:p>
          <a:p>
            <a:pPr marL="158750" indent="0">
              <a:buNone/>
            </a:pPr>
            <a:r>
              <a:rPr lang="en-US" sz="1100" b="0" i="0" u="none" strike="noStrike" cap="none" dirty="0">
                <a:solidFill>
                  <a:srgbClr val="000000"/>
                </a:solidFill>
                <a:effectLst/>
                <a:latin typeface="Arial"/>
                <a:ea typeface="Arial"/>
                <a:cs typeface="Arial"/>
                <a:sym typeface="Arial"/>
              </a:rPr>
              <a:t> </a:t>
            </a:r>
            <a:endParaRPr lang="en-US" sz="1200" b="0" i="0" u="none" strike="noStrike" cap="none" dirty="0">
              <a:solidFill>
                <a:srgbClr val="000000"/>
              </a:solidFill>
              <a:effectLst/>
              <a:latin typeface="Arial"/>
              <a:ea typeface="Arial"/>
              <a:cs typeface="Arial"/>
              <a:sym typeface="Arial"/>
            </a:endParaRPr>
          </a:p>
          <a:p>
            <a:pPr marL="457200" lvl="0" indent="-298450"/>
            <a:r>
              <a:rPr lang="en-US" sz="1100" b="0" i="1" u="none" strike="noStrike" cap="none" dirty="0">
                <a:solidFill>
                  <a:srgbClr val="000000"/>
                </a:solidFill>
                <a:effectLst/>
                <a:latin typeface="Arial"/>
                <a:ea typeface="Arial"/>
                <a:cs typeface="Arial"/>
                <a:sym typeface="Arial"/>
              </a:rPr>
              <a:t>Cloud Classification Challenge presentation - use slides 18 - 36 of the Clouds presentation (available at </a:t>
            </a:r>
            <a:r>
              <a:rPr lang="en-US" sz="1100" b="0" i="1" u="none" strike="noStrike" cap="none" dirty="0">
                <a:solidFill>
                  <a:srgbClr val="000000"/>
                </a:solidFill>
                <a:effectLst/>
                <a:latin typeface="Arial"/>
                <a:ea typeface="Arial"/>
                <a:cs typeface="Arial"/>
                <a:sym typeface="Arial"/>
                <a:hlinkClick r:id="rId3"/>
              </a:rPr>
              <a:t>observer.globe.gov/toolkit/guides/girl-scouts</a:t>
            </a:r>
            <a:r>
              <a:rPr lang="en-US" sz="1100" b="0" i="1" u="none" strike="noStrike" cap="none" dirty="0">
                <a:solidFill>
                  <a:srgbClr val="000000"/>
                </a:solidFill>
                <a:effectLst/>
                <a:latin typeface="Arial"/>
                <a:ea typeface="Arial"/>
                <a:cs typeface="Arial"/>
                <a:sym typeface="Arial"/>
              </a:rPr>
              <a:t>)</a:t>
            </a:r>
            <a:endParaRPr lang="en-US" sz="1200" b="0" i="0" u="none" strike="noStrike" cap="none" dirty="0">
              <a:solidFill>
                <a:srgbClr val="000000"/>
              </a:solidFill>
              <a:effectLst/>
              <a:latin typeface="Arial"/>
              <a:ea typeface="Arial"/>
              <a:cs typeface="Arial"/>
              <a:sym typeface="Arial"/>
            </a:endParaRPr>
          </a:p>
          <a:p>
            <a:pPr marL="457200" lvl="0" indent="-298450"/>
            <a:r>
              <a:rPr lang="en-US" sz="1100" b="0" i="1" u="none" strike="noStrike" cap="none" dirty="0">
                <a:solidFill>
                  <a:srgbClr val="000000"/>
                </a:solidFill>
                <a:effectLst/>
                <a:latin typeface="Arial"/>
                <a:ea typeface="Arial"/>
                <a:cs typeface="Arial"/>
                <a:sym typeface="Arial"/>
              </a:rPr>
              <a:t>Links to downloadable/printable tools to identify clouds:</a:t>
            </a:r>
            <a:endParaRPr lang="en-US" sz="1200" b="0" i="0" u="none" strike="noStrike" cap="none" dirty="0">
              <a:solidFill>
                <a:srgbClr val="000000"/>
              </a:solidFill>
              <a:effectLst/>
              <a:latin typeface="Arial"/>
              <a:ea typeface="Arial"/>
              <a:cs typeface="Arial"/>
              <a:sym typeface="Arial"/>
            </a:endParaRPr>
          </a:p>
          <a:p>
            <a:pPr marL="914400" lvl="1" indent="-298450"/>
            <a:r>
              <a:rPr lang="en-US" sz="1100" b="0" i="1" u="none" strike="noStrike" cap="none" dirty="0">
                <a:solidFill>
                  <a:srgbClr val="000000"/>
                </a:solidFill>
                <a:effectLst/>
                <a:latin typeface="Arial"/>
                <a:ea typeface="Arial"/>
                <a:cs typeface="Arial"/>
                <a:sym typeface="Arial"/>
              </a:rPr>
              <a:t>Cloud Window Viewer</a:t>
            </a:r>
            <a:r>
              <a:rPr lang="en-US" sz="1100" b="0" i="0" u="none" strike="noStrike" cap="none" dirty="0">
                <a:solidFill>
                  <a:srgbClr val="000000"/>
                </a:solidFill>
                <a:effectLst/>
                <a:latin typeface="Arial"/>
                <a:ea typeface="Arial"/>
                <a:cs typeface="Arial"/>
                <a:sym typeface="Arial"/>
              </a:rPr>
              <a:t> – </a:t>
            </a:r>
            <a:r>
              <a:rPr lang="en-US" sz="1100" b="0" i="0" u="none" strike="noStrike" cap="none" dirty="0">
                <a:solidFill>
                  <a:srgbClr val="000000"/>
                </a:solidFill>
                <a:effectLst/>
                <a:latin typeface="Arial"/>
                <a:ea typeface="Arial"/>
                <a:cs typeface="Arial"/>
                <a:sym typeface="Arial"/>
                <a:hlinkClick r:id="rId4"/>
              </a:rPr>
              <a:t>go.usa.gov/xtRyB</a:t>
            </a:r>
            <a:endParaRPr lang="en-US" sz="1200" b="0" i="0" u="none" strike="noStrike" cap="none" dirty="0">
              <a:solidFill>
                <a:srgbClr val="000000"/>
              </a:solidFill>
              <a:effectLst/>
              <a:latin typeface="Arial"/>
              <a:ea typeface="Arial"/>
              <a:cs typeface="Arial"/>
              <a:sym typeface="Arial"/>
            </a:endParaRPr>
          </a:p>
          <a:p>
            <a:pPr marL="914400" lvl="1" indent="-298450"/>
            <a:r>
              <a:rPr lang="en-US" sz="1100" b="0" i="1" u="none" strike="noStrike" cap="none" dirty="0">
                <a:solidFill>
                  <a:srgbClr val="000000"/>
                </a:solidFill>
                <a:effectLst/>
                <a:latin typeface="Arial"/>
                <a:ea typeface="Arial"/>
                <a:cs typeface="Arial"/>
                <a:sym typeface="Arial"/>
              </a:rPr>
              <a:t>Cloud identification Chart -</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hlinkClick r:id="rId5"/>
              </a:rPr>
              <a:t>go.usa.gov/xtRy8</a:t>
            </a:r>
            <a:endParaRPr lang="en-US" sz="1200" b="0" i="0" u="none" strike="noStrike" cap="none" dirty="0">
              <a:solidFill>
                <a:srgbClr val="000000"/>
              </a:solidFill>
              <a:effectLst/>
              <a:latin typeface="Arial"/>
              <a:ea typeface="Arial"/>
              <a:cs typeface="Arial"/>
              <a:sym typeface="Arial"/>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effb851c6c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0" name="Google Shape;350;geffb851c6c_0_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Instructions</a:t>
            </a:r>
          </a:p>
          <a:p>
            <a:pPr lvl="0" fontAlgn="base">
              <a:buFont typeface="+mj-lt"/>
              <a:buAutoNum type="arabicPeriod"/>
            </a:pPr>
            <a:r>
              <a:rPr lang="en-US" sz="1100" b="0" i="0" u="none" strike="noStrike" cap="none" dirty="0">
                <a:solidFill>
                  <a:srgbClr val="000000"/>
                </a:solidFill>
                <a:effectLst/>
                <a:latin typeface="Arial"/>
                <a:ea typeface="Arial"/>
                <a:cs typeface="Arial"/>
                <a:sym typeface="Arial"/>
              </a:rPr>
              <a:t>Each slide will show you a picture in the “window” of the Cloud Window Viewer.</a:t>
            </a:r>
          </a:p>
          <a:p>
            <a:pPr lvl="0" fontAlgn="base">
              <a:buFont typeface="+mj-lt"/>
              <a:buAutoNum type="arabicPeriod"/>
            </a:pPr>
            <a:r>
              <a:rPr lang="en-US" sz="1100" b="0" i="0" u="none" strike="noStrike" cap="none" dirty="0">
                <a:solidFill>
                  <a:srgbClr val="000000"/>
                </a:solidFill>
                <a:effectLst/>
                <a:latin typeface="Arial"/>
                <a:ea typeface="Arial"/>
                <a:cs typeface="Arial"/>
                <a:sym typeface="Arial"/>
              </a:rPr>
              <a:t>Use the viewer to identify which type of cloud is in the window.</a:t>
            </a:r>
          </a:p>
          <a:p>
            <a:pPr lvl="0" fontAlgn="base">
              <a:buFont typeface="+mj-lt"/>
              <a:buAutoNum type="arabicPeriod"/>
            </a:pPr>
            <a:r>
              <a:rPr lang="en-US" sz="1100" b="0" i="0" u="none" strike="noStrike" cap="none" dirty="0">
                <a:solidFill>
                  <a:srgbClr val="000000"/>
                </a:solidFill>
                <a:effectLst/>
                <a:latin typeface="Arial"/>
                <a:ea typeface="Arial"/>
                <a:cs typeface="Arial"/>
                <a:sym typeface="Arial"/>
              </a:rPr>
              <a:t>Write down your answers on a piece of paper.</a:t>
            </a:r>
          </a:p>
          <a:p>
            <a:pPr lvl="0" fontAlgn="base">
              <a:buFont typeface="+mj-lt"/>
              <a:buAutoNum type="arabicPeriod"/>
            </a:pPr>
            <a:r>
              <a:rPr lang="en-US" sz="1100" b="0" i="0" u="none" strike="noStrike" cap="none" dirty="0">
                <a:solidFill>
                  <a:srgbClr val="000000"/>
                </a:solidFill>
                <a:effectLst/>
                <a:latin typeface="Arial"/>
                <a:ea typeface="Arial"/>
                <a:cs typeface="Arial"/>
                <a:sym typeface="Arial"/>
              </a:rPr>
              <a:t>After all 8 photos, continue watching the video to see how many you got right! </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8" name="Google Shape;35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f4f7f2f55b_0_5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4" name="Google Shape;204;gf4f7f2f55b_0_5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But first let me tell you about GLOBE and GLOBE Observer.</a:t>
            </a:r>
          </a:p>
          <a:p>
            <a:pPr lvl="0"/>
            <a:r>
              <a:rPr lang="en-US" sz="1100" b="1" i="0" u="none" strike="noStrike" cap="none" dirty="0">
                <a:solidFill>
                  <a:srgbClr val="000000"/>
                </a:solidFill>
                <a:effectLst/>
                <a:latin typeface="Arial"/>
                <a:ea typeface="Arial"/>
                <a:cs typeface="Arial"/>
                <a:sym typeface="Arial"/>
              </a:rPr>
              <a:t>GLOBE</a:t>
            </a:r>
            <a:r>
              <a:rPr lang="en-US" sz="1100" b="0" i="0" u="none" strike="noStrike" cap="none" dirty="0">
                <a:solidFill>
                  <a:srgbClr val="000000"/>
                </a:solidFill>
                <a:effectLst/>
                <a:latin typeface="Arial"/>
                <a:ea typeface="Arial"/>
                <a:cs typeface="Arial"/>
                <a:sym typeface="Arial"/>
              </a:rPr>
              <a:t> is an international science and education program that provides students and the public worldwide with the opportunity to participate in data collection and the scientific process and contribute meaningfully to our understanding of the Earth system and global environment.</a:t>
            </a:r>
          </a:p>
          <a:p>
            <a:pPr lvl="0"/>
            <a:r>
              <a:rPr lang="en-US" sz="1100" b="1" i="0" u="none" strike="noStrike" cap="none" dirty="0">
                <a:solidFill>
                  <a:srgbClr val="000000"/>
                </a:solidFill>
                <a:effectLst/>
                <a:latin typeface="Arial"/>
                <a:ea typeface="Arial"/>
                <a:cs typeface="Arial"/>
                <a:sym typeface="Arial"/>
              </a:rPr>
              <a:t>GLOBE Observer</a:t>
            </a:r>
            <a:r>
              <a:rPr lang="en-US" sz="1100" b="0" i="0" u="none" strike="noStrike" cap="none" dirty="0">
                <a:solidFill>
                  <a:srgbClr val="000000"/>
                </a:solidFill>
                <a:effectLst/>
                <a:latin typeface="Arial"/>
                <a:ea typeface="Arial"/>
                <a:cs typeface="Arial"/>
                <a:sym typeface="Arial"/>
              </a:rPr>
              <a:t> app is the data entry tool that allows citizen scientists to enter their data and share observations.</a:t>
            </a:r>
          </a:p>
          <a:p>
            <a:pPr lvl="0"/>
            <a:r>
              <a:rPr lang="en-US" sz="1100" b="1" i="0" u="none" strike="noStrike" cap="none" dirty="0">
                <a:solidFill>
                  <a:srgbClr val="000000"/>
                </a:solidFill>
                <a:effectLst/>
                <a:latin typeface="Arial"/>
                <a:ea typeface="Arial"/>
                <a:cs typeface="Arial"/>
                <a:sym typeface="Arial"/>
              </a:rPr>
              <a:t>GLOBE Observer is part of GLOBE.</a:t>
            </a:r>
            <a:endParaRPr lang="en-US" sz="1100" b="0" i="0" u="none" strike="noStrike" cap="none" dirty="0">
              <a:solidFill>
                <a:srgbClr val="000000"/>
              </a:solidFill>
              <a:effectLst/>
              <a:latin typeface="Arial"/>
              <a:ea typeface="Arial"/>
              <a:cs typeface="Arial"/>
              <a:sym typeface="Arial"/>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6" name="Google Shape;36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4" name="Google Shape;37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2" name="Google Shape;38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0" name="Google Shape;39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8" name="Google Shape;39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6" name="Google Shape;40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5" name="Google Shape;41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effb851c6c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3" name="Google Shape;423;geffb851c6c_0_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And the answers are…</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effb851c6c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1. Cirrocumulus</a:t>
            </a:r>
          </a:p>
          <a:p>
            <a:pPr marL="0" lvl="0" indent="0" algn="l" rtl="0">
              <a:spcBef>
                <a:spcPts val="0"/>
              </a:spcBef>
              <a:spcAft>
                <a:spcPts val="0"/>
              </a:spcAft>
              <a:buNone/>
            </a:pPr>
            <a:endParaRPr dirty="0"/>
          </a:p>
        </p:txBody>
      </p:sp>
      <p:sp>
        <p:nvSpPr>
          <p:cNvPr id="430" name="Google Shape;430;geffb851c6c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effb851c6c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2. Cirrus</a:t>
            </a:r>
          </a:p>
          <a:p>
            <a:pPr marL="0" lvl="0" indent="0" algn="l" rtl="0">
              <a:spcBef>
                <a:spcPts val="0"/>
              </a:spcBef>
              <a:spcAft>
                <a:spcPts val="0"/>
              </a:spcAft>
              <a:buNone/>
            </a:pPr>
            <a:endParaRPr dirty="0"/>
          </a:p>
        </p:txBody>
      </p:sp>
      <p:sp>
        <p:nvSpPr>
          <p:cNvPr id="439" name="Google Shape;439;geffb851c6c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f4f7f2f55b_0_5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4" name="Google Shape;214;gf4f7f2f55b_0_5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Okay, speaking of the Think Like a Citizen Scientist Journey, learning about what it means to observe is the first step in thinking like a citizen scientist. Let’s get started by practicing our observation skills.</a:t>
            </a:r>
          </a:p>
          <a:p>
            <a:pPr marL="158750" indent="0">
              <a:buNone/>
            </a:pPr>
            <a:r>
              <a:rPr lang="en-US" sz="1100" b="1" i="0"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pPr marL="158750" indent="0">
              <a:buNone/>
            </a:pPr>
            <a:r>
              <a:rPr lang="en-US" sz="1100" b="0" i="0" u="none" strike="noStrike" cap="none" dirty="0">
                <a:solidFill>
                  <a:srgbClr val="000000"/>
                </a:solidFill>
                <a:effectLst/>
                <a:latin typeface="Arial"/>
                <a:ea typeface="Arial"/>
                <a:cs typeface="Arial"/>
                <a:sym typeface="Arial"/>
              </a:rPr>
              <a:t>When we observe, we use our senses (taste, smell, touch, hearing, and sight). Since we can’t really taste, smell, hear, or touch these pictures, we are going to use our sense of sight. If you decide to do this experiment on your own, you can use some of your other senses.</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effb851c6c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3. Cumulonimbus</a:t>
            </a:r>
          </a:p>
          <a:p>
            <a:pPr marL="0" lvl="0" indent="0" algn="l" rtl="0">
              <a:spcBef>
                <a:spcPts val="0"/>
              </a:spcBef>
              <a:spcAft>
                <a:spcPts val="0"/>
              </a:spcAft>
              <a:buNone/>
            </a:pPr>
            <a:endParaRPr dirty="0"/>
          </a:p>
        </p:txBody>
      </p:sp>
      <p:sp>
        <p:nvSpPr>
          <p:cNvPr id="448" name="Google Shape;448;geffb851c6c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effb851c6c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4. Cumulus or Altocumulus (It’s hard to tell how high these clouds are from the picture)</a:t>
            </a:r>
          </a:p>
          <a:p>
            <a:pPr marL="0" lvl="0" indent="0" algn="l" rtl="0">
              <a:spcBef>
                <a:spcPts val="0"/>
              </a:spcBef>
              <a:spcAft>
                <a:spcPts val="0"/>
              </a:spcAft>
              <a:buNone/>
            </a:pPr>
            <a:endParaRPr dirty="0"/>
          </a:p>
        </p:txBody>
      </p:sp>
      <p:sp>
        <p:nvSpPr>
          <p:cNvPr id="457" name="Google Shape;457;geffb851c6c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effb851c6c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5. Cumulus</a:t>
            </a:r>
          </a:p>
          <a:p>
            <a:pPr marL="0" lvl="0" indent="0" algn="l" rtl="0">
              <a:spcBef>
                <a:spcPts val="0"/>
              </a:spcBef>
              <a:spcAft>
                <a:spcPts val="0"/>
              </a:spcAft>
              <a:buNone/>
            </a:pPr>
            <a:endParaRPr dirty="0"/>
          </a:p>
        </p:txBody>
      </p:sp>
      <p:sp>
        <p:nvSpPr>
          <p:cNvPr id="467" name="Google Shape;467;geffb851c6c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effb851c6c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6. Nimbostratus</a:t>
            </a:r>
          </a:p>
          <a:p>
            <a:pPr marL="0" lvl="0" indent="0" algn="l" rtl="0">
              <a:spcBef>
                <a:spcPts val="0"/>
              </a:spcBef>
              <a:spcAft>
                <a:spcPts val="0"/>
              </a:spcAft>
              <a:buNone/>
            </a:pPr>
            <a:endParaRPr dirty="0"/>
          </a:p>
        </p:txBody>
      </p:sp>
      <p:sp>
        <p:nvSpPr>
          <p:cNvPr id="476" name="Google Shape;476;geffb851c6c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effb851c6c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7. Stratus</a:t>
            </a:r>
          </a:p>
          <a:p>
            <a:pPr marL="0" lvl="0" indent="0" algn="l" rtl="0">
              <a:spcBef>
                <a:spcPts val="0"/>
              </a:spcBef>
              <a:spcAft>
                <a:spcPts val="0"/>
              </a:spcAft>
              <a:buNone/>
            </a:pPr>
            <a:endParaRPr dirty="0"/>
          </a:p>
        </p:txBody>
      </p:sp>
      <p:sp>
        <p:nvSpPr>
          <p:cNvPr id="485" name="Google Shape;485;geffb851c6c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effb851c6c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8. Clear</a:t>
            </a:r>
          </a:p>
          <a:p>
            <a:pPr marL="158750" indent="0">
              <a:buNone/>
            </a:pPr>
            <a:r>
              <a:rPr lang="en-US" sz="1100" b="0" i="0" u="none" strike="noStrike" cap="none" dirty="0">
                <a:solidFill>
                  <a:srgbClr val="000000"/>
                </a:solidFill>
                <a:effectLst/>
                <a:latin typeface="Arial"/>
                <a:ea typeface="Arial"/>
                <a:cs typeface="Arial"/>
                <a:sym typeface="Arial"/>
              </a:rPr>
              <a:t> </a:t>
            </a:r>
          </a:p>
          <a:p>
            <a:pPr marL="158750" indent="0">
              <a:buNone/>
            </a:pPr>
            <a:r>
              <a:rPr lang="en-US" sz="1100" b="0" i="0" u="none" strike="noStrike" cap="none" dirty="0">
                <a:solidFill>
                  <a:srgbClr val="000000"/>
                </a:solidFill>
                <a:effectLst/>
                <a:latin typeface="Arial"/>
                <a:ea typeface="Arial"/>
                <a:cs typeface="Arial"/>
                <a:sym typeface="Arial"/>
              </a:rPr>
              <a:t>How did you do?</a:t>
            </a:r>
          </a:p>
          <a:p>
            <a:pPr marL="0" lvl="0" indent="0" algn="l" rtl="0">
              <a:spcBef>
                <a:spcPts val="0"/>
              </a:spcBef>
              <a:spcAft>
                <a:spcPts val="0"/>
              </a:spcAft>
              <a:buNone/>
            </a:pPr>
            <a:endParaRPr dirty="0"/>
          </a:p>
        </p:txBody>
      </p:sp>
      <p:sp>
        <p:nvSpPr>
          <p:cNvPr id="495" name="Google Shape;495;geffb851c6c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effb851c6c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5" name="Google Shape;505;geffb851c6c_0_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Congratulations and thanks for playing the Clouds Classification Challenge.</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f4f7f2f55b_0_8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1" name="Google Shape;521;gf4f7f2f55b_0_8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Now that you are familiar with how to classify clouds, let’s learn how to use the GLOBE Observer Clouds tool.</a:t>
            </a:r>
          </a:p>
          <a:p>
            <a:pPr marL="158750" indent="0">
              <a:buNone/>
            </a:pPr>
            <a:r>
              <a:rPr lang="en-US" sz="1100" b="0" i="0" u="none" strike="noStrike" cap="none" dirty="0">
                <a:solidFill>
                  <a:srgbClr val="000000"/>
                </a:solidFill>
                <a:effectLst/>
                <a:latin typeface="Arial"/>
                <a:ea typeface="Arial"/>
                <a:cs typeface="Arial"/>
                <a:sym typeface="Arial"/>
              </a:rPr>
              <a:t> </a:t>
            </a:r>
          </a:p>
          <a:p>
            <a:pPr marL="158750" indent="0">
              <a:buNone/>
            </a:pPr>
            <a:r>
              <a:rPr lang="en-US" sz="1100" b="0" i="1" u="none" strike="noStrike" cap="none" dirty="0">
                <a:solidFill>
                  <a:srgbClr val="000000"/>
                </a:solidFill>
                <a:effectLst/>
                <a:latin typeface="Arial"/>
                <a:ea typeface="Arial"/>
                <a:cs typeface="Arial"/>
                <a:sym typeface="Arial"/>
              </a:rPr>
              <a:t>“GLOBE Observer Clouds: Getting Started” video: </a:t>
            </a:r>
            <a:r>
              <a:rPr lang="en-US" sz="1100" b="0" i="0" u="sng" strike="noStrike" cap="none" dirty="0">
                <a:solidFill>
                  <a:srgbClr val="000000"/>
                </a:solidFill>
                <a:effectLst/>
                <a:latin typeface="Arial"/>
                <a:ea typeface="Arial"/>
                <a:cs typeface="Arial"/>
                <a:sym typeface="Arial"/>
                <a:hlinkClick r:id="rId3"/>
              </a:rPr>
              <a:t>youtu.be/cZM3PO5hoHU</a:t>
            </a:r>
            <a:r>
              <a:rPr lang="en-US" sz="1100" b="0" i="0" u="none" strike="noStrike" cap="none" dirty="0">
                <a:solidFill>
                  <a:srgbClr val="000000"/>
                </a:solidFill>
                <a:effectLst/>
                <a:latin typeface="Arial"/>
                <a:ea typeface="Arial"/>
                <a:cs typeface="Arial"/>
                <a:sym typeface="Arial"/>
              </a:rPr>
              <a:t> [2:36]</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f4f7f2f55b_0_8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8" name="Google Shape;528;gf4f7f2f55b_0_8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If you want to get started as a GLOBE Observer, ask your troop leader to register your troop through SciStarter, then send you the link to set up your accounts. </a:t>
            </a:r>
          </a:p>
          <a:p>
            <a:pPr marL="158750" indent="0">
              <a:buNone/>
            </a:pPr>
            <a:r>
              <a:rPr lang="en-US" sz="1100" b="0" i="1" u="none" strike="noStrike" cap="none"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pPr marL="158750" indent="0">
              <a:buNone/>
            </a:pPr>
            <a:r>
              <a:rPr lang="en-US" sz="1100" b="0" i="1" u="none" strike="noStrike" cap="none" dirty="0">
                <a:solidFill>
                  <a:srgbClr val="000000"/>
                </a:solidFill>
                <a:effectLst/>
                <a:latin typeface="Arial"/>
                <a:ea typeface="Arial"/>
                <a:cs typeface="Arial"/>
                <a:sym typeface="Arial"/>
              </a:rPr>
              <a:t>URL to set up SciStarter account:</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hlinkClick r:id="rId3"/>
              </a:rPr>
              <a:t>scistarter.com/girlscouts/volunteer/landing</a:t>
            </a:r>
            <a:endParaRPr lang="en-US" sz="1100" b="0" i="0" u="none" strike="noStrike" cap="none" dirty="0">
              <a:solidFill>
                <a:srgbClr val="000000"/>
              </a:solidFill>
              <a:effectLst/>
              <a:latin typeface="Arial"/>
              <a:ea typeface="Arial"/>
              <a:cs typeface="Arial"/>
              <a:sym typeface="Arial"/>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f4f7f2f55b_0_8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5" name="Google Shape;535;gf4f7f2f55b_0_8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Once you have a troop SciStarter account, you will choose which citizen science opportunity interests you. There are a lot of different citizen science projects (including others with NASA) and others with GLOBE Observer, including: Trees, Land Cover, and Mosquito Habitat Mapper, in addition to clouds.</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f4f7f2f55b_0_6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1" name="Google Shape;231;gf4f7f2f55b_0_6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Today we are going to practice your observation skills.</a:t>
            </a:r>
          </a:p>
          <a:p>
            <a:pPr marL="158750" indent="0">
              <a:buNone/>
            </a:pPr>
            <a:r>
              <a:rPr lang="en-US" sz="1100" b="0" i="0" u="none" strike="noStrike" cap="none" dirty="0">
                <a:solidFill>
                  <a:srgbClr val="000000"/>
                </a:solidFill>
                <a:effectLst/>
                <a:latin typeface="Arial"/>
                <a:ea typeface="Arial"/>
                <a:cs typeface="Arial"/>
                <a:sym typeface="Arial"/>
              </a:rPr>
              <a:t> </a:t>
            </a:r>
          </a:p>
          <a:p>
            <a:pPr marL="158750" indent="0">
              <a:buNone/>
            </a:pPr>
            <a:r>
              <a:rPr lang="en-US" sz="1100" b="0" i="0" u="none" strike="noStrike" cap="none" dirty="0">
                <a:solidFill>
                  <a:srgbClr val="000000"/>
                </a:solidFill>
                <a:effectLst/>
                <a:latin typeface="Arial"/>
                <a:ea typeface="Arial"/>
                <a:cs typeface="Arial"/>
                <a:sym typeface="Arial"/>
              </a:rPr>
              <a:t>I’m going to show you a science demo (cloud in a bottle) and I’m going to ask you to observe what happens. You can write down any observations you made in your science journal or on a piece of scratch paper. Observations are anything that you notice with your senses, so today, you probably won’t notice any tastes, touches, or smells, but I bet you will see something change.</a:t>
            </a:r>
          </a:p>
          <a:p>
            <a:pPr marL="158750" indent="0">
              <a:buNone/>
            </a:pPr>
            <a:r>
              <a:rPr lang="en-US" sz="1100" b="0" i="0" u="none" strike="noStrike" cap="none" dirty="0">
                <a:solidFill>
                  <a:srgbClr val="000000"/>
                </a:solidFill>
                <a:effectLst/>
                <a:latin typeface="Arial"/>
                <a:ea typeface="Arial"/>
                <a:cs typeface="Arial"/>
                <a:sym typeface="Arial"/>
              </a:rPr>
              <a:t> </a:t>
            </a:r>
          </a:p>
          <a:p>
            <a:pPr marL="158750" indent="0">
              <a:buNone/>
            </a:pPr>
            <a:r>
              <a:rPr lang="en-US" sz="1100" b="0" i="0" u="none" strike="noStrike" cap="none" dirty="0">
                <a:solidFill>
                  <a:srgbClr val="000000"/>
                </a:solidFill>
                <a:effectLst/>
                <a:latin typeface="Arial"/>
                <a:ea typeface="Arial"/>
                <a:cs typeface="Arial"/>
                <a:sym typeface="Arial"/>
              </a:rPr>
              <a:t>Leaders, once your Girl Scouts have finished watching the demonstration and noting their observations, ask them to share their observations and discuss.</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n-US" sz="1100" b="0" i="1" u="none" strike="noStrike" cap="none" dirty="0">
                <a:solidFill>
                  <a:srgbClr val="000000"/>
                </a:solidFill>
                <a:effectLst/>
                <a:latin typeface="Arial"/>
                <a:ea typeface="Arial"/>
                <a:cs typeface="Arial"/>
                <a:sym typeface="Arial"/>
              </a:rPr>
              <a:t>Play the video or do this experiment with your troop:</a:t>
            </a:r>
            <a:endParaRPr lang="en-US" sz="1100" b="0" i="0" u="none" strike="noStrike" cap="none" dirty="0">
              <a:solidFill>
                <a:srgbClr val="000000"/>
              </a:solidFill>
              <a:effectLst/>
              <a:latin typeface="Arial"/>
              <a:ea typeface="Arial"/>
              <a:cs typeface="Arial"/>
              <a:sym typeface="Arial"/>
            </a:endParaRPr>
          </a:p>
          <a:p>
            <a:pPr lvl="0"/>
            <a:r>
              <a:rPr lang="en-US" sz="1100" b="0" i="1" u="none" strike="noStrike" cap="none" dirty="0">
                <a:solidFill>
                  <a:srgbClr val="000000"/>
                </a:solidFill>
                <a:effectLst/>
                <a:latin typeface="Arial"/>
                <a:ea typeface="Arial"/>
                <a:cs typeface="Arial"/>
                <a:sym typeface="Arial"/>
              </a:rPr>
              <a:t>“Make your Own Cloud (in a Bottle)” video: </a:t>
            </a:r>
            <a:r>
              <a:rPr lang="en-US" sz="1100" b="0" i="0" u="none" strike="noStrike" cap="none" dirty="0">
                <a:solidFill>
                  <a:srgbClr val="000000"/>
                </a:solidFill>
                <a:effectLst/>
                <a:latin typeface="Arial"/>
                <a:ea typeface="Arial"/>
                <a:cs typeface="Arial"/>
                <a:sym typeface="Arial"/>
                <a:hlinkClick r:id="rId3"/>
              </a:rPr>
              <a:t>youtu.be/5kjrPUP9X1g</a:t>
            </a:r>
            <a:r>
              <a:rPr lang="en-US" sz="1100" b="0" i="0" u="none" strike="noStrike" cap="none" dirty="0">
                <a:solidFill>
                  <a:srgbClr val="000000"/>
                </a:solidFill>
                <a:effectLst/>
                <a:latin typeface="Arial"/>
                <a:ea typeface="Arial"/>
                <a:cs typeface="Arial"/>
                <a:sym typeface="Arial"/>
              </a:rPr>
              <a:t> [5:01]</a:t>
            </a:r>
          </a:p>
          <a:p>
            <a:pPr lvl="0"/>
            <a:r>
              <a:rPr lang="en-US" sz="1100" b="0" i="1" u="none" strike="noStrike" cap="none" dirty="0">
                <a:solidFill>
                  <a:srgbClr val="000000"/>
                </a:solidFill>
                <a:effectLst/>
                <a:latin typeface="Arial"/>
                <a:ea typeface="Arial"/>
                <a:cs typeface="Arial"/>
                <a:sym typeface="Arial"/>
              </a:rPr>
              <a:t>Instructions:</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hlinkClick r:id="rId4"/>
              </a:rPr>
              <a:t>www.nisenet.org/catalog/exploring-earth-investigating-clouds</a:t>
            </a:r>
            <a:endParaRPr lang="en-US" sz="1100" b="0" i="0" u="none" strike="noStrike" cap="none" dirty="0">
              <a:solidFill>
                <a:srgbClr val="000000"/>
              </a:solidFill>
              <a:effectLst/>
              <a:latin typeface="Arial"/>
              <a:ea typeface="Arial"/>
              <a:cs typeface="Arial"/>
              <a:sym typeface="Arial"/>
            </a:endParaRPr>
          </a:p>
          <a:p>
            <a:pPr marL="158750" indent="0">
              <a:buNone/>
            </a:pPr>
            <a:endParaRPr lang="en-US" sz="1100" b="0" i="0" u="none" strike="noStrike" cap="none" dirty="0">
              <a:solidFill>
                <a:srgbClr val="000000"/>
              </a:solidFill>
              <a:effectLst/>
              <a:latin typeface="Arial"/>
              <a:ea typeface="Arial"/>
              <a:cs typeface="Arial"/>
              <a:sym typeface="Arial"/>
            </a:endParaRPr>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f4f7f2f55b_0_8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2" name="Google Shape;542;gf4f7f2f55b_0_8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Then you need to download the app (</a:t>
            </a:r>
            <a:r>
              <a:rPr lang="en-US" sz="1100" b="0" i="0" u="sng" strike="noStrike" cap="none" dirty="0">
                <a:solidFill>
                  <a:srgbClr val="000000"/>
                </a:solidFill>
                <a:effectLst/>
                <a:latin typeface="Arial"/>
                <a:ea typeface="Arial"/>
                <a:cs typeface="Arial"/>
                <a:sym typeface="Arial"/>
                <a:hlinkClick r:id="rId3"/>
              </a:rPr>
              <a:t>observer.globe.gov/get-the-app</a:t>
            </a:r>
            <a:r>
              <a:rPr lang="en-US" sz="1100" b="0" i="0" u="none" strike="noStrike" cap="none" dirty="0">
                <a:solidFill>
                  <a:srgbClr val="000000"/>
                </a:solidFill>
                <a:effectLst/>
                <a:latin typeface="Arial"/>
                <a:ea typeface="Arial"/>
                <a:cs typeface="Arial"/>
                <a:sym typeface="Arial"/>
              </a:rPr>
              <a:t>)</a:t>
            </a:r>
          </a:p>
          <a:p>
            <a:pPr marL="158750" indent="0">
              <a:buNone/>
            </a:pPr>
            <a:r>
              <a:rPr lang="en-US" sz="1100" b="0" i="0" u="none" strike="noStrike" cap="none" dirty="0">
                <a:solidFill>
                  <a:srgbClr val="000000"/>
                </a:solidFill>
                <a:effectLst/>
                <a:latin typeface="Arial"/>
                <a:ea typeface="Arial"/>
                <a:cs typeface="Arial"/>
                <a:sym typeface="Arial"/>
              </a:rPr>
              <a:t> </a:t>
            </a:r>
          </a:p>
          <a:p>
            <a:pPr marL="158750" indent="0">
              <a:buNone/>
            </a:pPr>
            <a:r>
              <a:rPr lang="en-US" sz="1100" b="0" i="0" u="none" strike="noStrike" cap="none" dirty="0">
                <a:solidFill>
                  <a:srgbClr val="000000"/>
                </a:solidFill>
                <a:effectLst/>
                <a:latin typeface="Arial"/>
                <a:ea typeface="Arial"/>
                <a:cs typeface="Arial"/>
                <a:sym typeface="Arial"/>
              </a:rPr>
              <a:t>Register as a GLOBE Observer. Then collect your data.</a:t>
            </a:r>
          </a:p>
          <a:p>
            <a:pPr marL="158750" indent="0">
              <a:buNone/>
            </a:pPr>
            <a:r>
              <a:rPr lang="en-US" sz="1100" b="0" i="0" u="none" strike="noStrike" cap="none" dirty="0">
                <a:solidFill>
                  <a:srgbClr val="000000"/>
                </a:solidFill>
                <a:effectLst/>
                <a:latin typeface="Arial"/>
                <a:ea typeface="Arial"/>
                <a:cs typeface="Arial"/>
                <a:sym typeface="Arial"/>
              </a:rPr>
              <a:t> </a:t>
            </a:r>
          </a:p>
          <a:p>
            <a:pPr marL="158750" indent="0">
              <a:buNone/>
            </a:pPr>
            <a:r>
              <a:rPr lang="en-US" sz="1100" b="0" i="0" u="none" strike="noStrike" cap="none" dirty="0">
                <a:solidFill>
                  <a:srgbClr val="000000"/>
                </a:solidFill>
                <a:effectLst/>
                <a:latin typeface="Arial"/>
                <a:ea typeface="Arial"/>
                <a:cs typeface="Arial"/>
                <a:sym typeface="Arial"/>
              </a:rPr>
              <a:t>The nice part about clouds is that they change and can be observed almost anywhere (except inside if there aren't any windows).</a:t>
            </a:r>
          </a:p>
          <a:p>
            <a:pPr marL="158750" indent="0">
              <a:buNone/>
            </a:pPr>
            <a:r>
              <a:rPr lang="en-US" sz="1100" b="0" i="0" u="none" strike="noStrike" cap="none" dirty="0">
                <a:solidFill>
                  <a:srgbClr val="000000"/>
                </a:solidFill>
                <a:effectLst/>
                <a:latin typeface="Arial"/>
                <a:ea typeface="Arial"/>
                <a:cs typeface="Arial"/>
                <a:sym typeface="Arial"/>
              </a:rPr>
              <a:t> </a:t>
            </a:r>
          </a:p>
          <a:p>
            <a:pPr marL="158750" indent="0">
              <a:buNone/>
            </a:pPr>
            <a:r>
              <a:rPr lang="en-US" sz="1100" b="0" i="0" u="none" strike="noStrike" cap="none" dirty="0">
                <a:solidFill>
                  <a:srgbClr val="000000"/>
                </a:solidFill>
                <a:effectLst/>
                <a:latin typeface="Arial"/>
                <a:ea typeface="Arial"/>
                <a:cs typeface="Arial"/>
                <a:sym typeface="Arial"/>
              </a:rPr>
              <a:t>So now you’ve learned to Think Like a Citizen Scientist by observing and collecting and analyzing data. The next step is to collect and analyze your own data by using the app.</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f4f7f2f55b_0_8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9" name="Google Shape;549;gf4f7f2f55b_0_8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Then, consider how you might use your data to take action.</a:t>
            </a:r>
          </a:p>
          <a:p>
            <a:pPr marL="158750" indent="0">
              <a:buNone/>
            </a:pPr>
            <a:r>
              <a:rPr lang="en-US" sz="1100" b="0" i="0" u="none" strike="noStrike" cap="none" dirty="0">
                <a:solidFill>
                  <a:srgbClr val="000000"/>
                </a:solidFill>
                <a:effectLst/>
                <a:latin typeface="Arial"/>
                <a:ea typeface="Arial"/>
                <a:cs typeface="Arial"/>
                <a:sym typeface="Arial"/>
              </a:rPr>
              <a:t> </a:t>
            </a:r>
          </a:p>
          <a:p>
            <a:pPr marL="158750" indent="0">
              <a:buNone/>
            </a:pPr>
            <a:r>
              <a:rPr lang="en-US" sz="1100" b="0" i="0" u="none" strike="noStrike" cap="none" dirty="0">
                <a:solidFill>
                  <a:srgbClr val="000000"/>
                </a:solidFill>
                <a:effectLst/>
                <a:latin typeface="Arial"/>
                <a:ea typeface="Arial"/>
                <a:cs typeface="Arial"/>
                <a:sym typeface="Arial"/>
              </a:rPr>
              <a:t>What kind of take-action projects can you think of doing?</a:t>
            </a:r>
          </a:p>
          <a:p>
            <a:pPr lvl="0">
              <a:buFont typeface="+mj-lt"/>
              <a:buAutoNum type="arabicPeriod"/>
            </a:pPr>
            <a:r>
              <a:rPr lang="en-US" sz="1100" b="0" i="0" u="none" strike="noStrike" cap="none" dirty="0">
                <a:solidFill>
                  <a:srgbClr val="000000"/>
                </a:solidFill>
                <a:effectLst/>
                <a:latin typeface="Arial"/>
                <a:ea typeface="Arial"/>
                <a:cs typeface="Arial"/>
                <a:sym typeface="Arial"/>
              </a:rPr>
              <a:t>Visibility can tell us a lot about how clean our air is. You could educate some other Girl Scouts or people in your community about air quality and teach them what is in our air.</a:t>
            </a:r>
          </a:p>
          <a:p>
            <a:pPr lvl="0">
              <a:buFont typeface="+mj-lt"/>
              <a:buAutoNum type="arabicPeriod"/>
            </a:pPr>
            <a:r>
              <a:rPr lang="en-US" sz="1100" b="0" i="0" u="none" strike="noStrike" cap="none" dirty="0">
                <a:solidFill>
                  <a:srgbClr val="000000"/>
                </a:solidFill>
                <a:effectLst/>
                <a:latin typeface="Arial"/>
                <a:ea typeface="Arial"/>
                <a:cs typeface="Arial"/>
                <a:sym typeface="Arial"/>
              </a:rPr>
              <a:t>Tracking frequent storms could help neighbors know what kind of weather to expect and prepare.</a:t>
            </a:r>
          </a:p>
          <a:p>
            <a:pPr lvl="0">
              <a:buFont typeface="+mj-lt"/>
              <a:buAutoNum type="arabicPeriod"/>
            </a:pPr>
            <a:r>
              <a:rPr lang="en-US" sz="1100" b="0" i="0" u="none" strike="noStrike" cap="none" dirty="0">
                <a:solidFill>
                  <a:srgbClr val="000000"/>
                </a:solidFill>
                <a:effectLst/>
                <a:latin typeface="Arial"/>
                <a:ea typeface="Arial"/>
                <a:cs typeface="Arial"/>
                <a:sym typeface="Arial"/>
              </a:rPr>
              <a:t>You could create a storm kit to help when severe storms hit or work to create these kits and distribute them to people in your community.</a:t>
            </a:r>
          </a:p>
          <a:p>
            <a:pPr lvl="0">
              <a:buFont typeface="+mj-lt"/>
              <a:buAutoNum type="arabicPeriod"/>
            </a:pPr>
            <a:r>
              <a:rPr lang="en-US" sz="1100" b="0" i="0" u="none" strike="noStrike" cap="none" dirty="0">
                <a:solidFill>
                  <a:srgbClr val="000000"/>
                </a:solidFill>
                <a:effectLst/>
                <a:latin typeface="Arial"/>
                <a:ea typeface="Arial"/>
                <a:cs typeface="Arial"/>
                <a:sym typeface="Arial"/>
              </a:rPr>
              <a:t>Create a team of your troop, council, service unit, and take observations together. (</a:t>
            </a:r>
            <a:r>
              <a:rPr lang="en-US" sz="1100" b="0" i="0" u="none" strike="noStrike" cap="none" dirty="0">
                <a:solidFill>
                  <a:srgbClr val="000000"/>
                </a:solidFill>
                <a:effectLst/>
                <a:latin typeface="Arial"/>
                <a:ea typeface="Arial"/>
                <a:cs typeface="Arial"/>
                <a:sym typeface="Arial"/>
                <a:hlinkClick r:id="rId3"/>
              </a:rPr>
              <a:t>www.globe.gov/globe-community/globe-teams</a:t>
            </a:r>
            <a:r>
              <a:rPr lang="en-US" sz="1100" b="0" i="0" u="none" strike="noStrike" cap="none" dirty="0">
                <a:solidFill>
                  <a:srgbClr val="000000"/>
                </a:solidFill>
                <a:effectLst/>
                <a:latin typeface="Arial"/>
                <a:ea typeface="Arial"/>
                <a:cs typeface="Arial"/>
                <a:sym typeface="Arial"/>
              </a:rPr>
              <a:t>)</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f4f7f2f55b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3" name="Google Shape;563;gf4f7f2f55b_0_8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If you have any questions for me about NASA, GLOBE Observer please feel free to contact us or follow us on social media. We love seeing your Take Action projects, so please don’t forget to share!</a:t>
            </a:r>
          </a:p>
          <a:p>
            <a:pPr marL="158750" indent="0">
              <a:buNone/>
            </a:pPr>
            <a:r>
              <a:rPr lang="en-US" sz="1100" b="0" i="0" u="none" strike="noStrike" cap="none" dirty="0">
                <a:solidFill>
                  <a:srgbClr val="000000"/>
                </a:solidFill>
                <a:effectLst/>
                <a:latin typeface="Arial"/>
                <a:ea typeface="Arial"/>
                <a:cs typeface="Arial"/>
                <a:sym typeface="Arial"/>
              </a:rPr>
              <a:t> </a:t>
            </a:r>
          </a:p>
          <a:p>
            <a:pPr marL="158750" indent="0">
              <a:buNone/>
            </a:pPr>
            <a:r>
              <a:rPr lang="en-US" sz="1100" b="0" i="0" u="none" strike="noStrike" cap="none" dirty="0">
                <a:solidFill>
                  <a:srgbClr val="000000"/>
                </a:solidFill>
                <a:effectLst/>
                <a:latin typeface="Arial"/>
                <a:ea typeface="Arial"/>
                <a:cs typeface="Arial"/>
                <a:sym typeface="Arial"/>
              </a:rPr>
              <a:t>What I love about Girl Scouts is that you all leave the world a better place. I for one am really excited that you are leading the future for us.</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f4f7f2f55b_0_6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5" name="Google Shape;245;gf4f7f2f55b_0_6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Welcome back! I bet you made some really great observations. But what does this have to do with Thinking Like a Citizen Scientist? Let me ask you,</a:t>
            </a:r>
            <a:r>
              <a:rPr lang="en-US" sz="1100" b="1"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what do scientists do?</a:t>
            </a:r>
          </a:p>
          <a:p>
            <a:pPr marL="158750" indent="0">
              <a:buNone/>
            </a:pPr>
            <a:r>
              <a:rPr lang="en-US" sz="1100" b="0" i="0" u="none" strike="noStrike" cap="none" dirty="0">
                <a:solidFill>
                  <a:srgbClr val="000000"/>
                </a:solidFill>
                <a:effectLst/>
                <a:latin typeface="Arial"/>
                <a:ea typeface="Arial"/>
                <a:cs typeface="Arial"/>
                <a:sym typeface="Arial"/>
              </a:rPr>
              <a:t> </a:t>
            </a:r>
          </a:p>
          <a:p>
            <a:pPr marL="158750" indent="0">
              <a:buNone/>
            </a:pPr>
            <a:r>
              <a:rPr lang="en-US" sz="1100" b="0" i="1" u="none" strike="noStrike" cap="none" dirty="0">
                <a:solidFill>
                  <a:srgbClr val="000000"/>
                </a:solidFill>
                <a:effectLst/>
                <a:latin typeface="Arial"/>
                <a:ea typeface="Arial"/>
                <a:cs typeface="Arial"/>
                <a:sym typeface="Arial"/>
              </a:rPr>
              <a:t>Pause the video and discuss what a scientist does.</a:t>
            </a:r>
            <a:endParaRPr lang="en-US" sz="1100" b="0" i="0" u="none" strike="noStrike" cap="none" dirty="0">
              <a:solidFill>
                <a:srgbClr val="000000"/>
              </a:solidFill>
              <a:effectLst/>
              <a:latin typeface="Arial"/>
              <a:ea typeface="Arial"/>
              <a:cs typeface="Arial"/>
              <a:sym typeface="Arial"/>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f4f7f2f55b_0_6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1" name="Google Shape;251;gf4f7f2f55b_0_6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I bet you had a great discussion on what it means to be a scientist. There are lots of different types of scientists out there, but one thing they all have in common in their research is that scientists rely on the scientific method to learn new things.</a:t>
            </a:r>
          </a:p>
          <a:p>
            <a:pPr marL="158750" indent="0">
              <a:buNone/>
            </a:pPr>
            <a:r>
              <a:rPr lang="en-US" sz="1100" b="0" i="0" u="none" strike="noStrike" cap="none" dirty="0">
                <a:solidFill>
                  <a:srgbClr val="000000"/>
                </a:solidFill>
                <a:effectLst/>
                <a:latin typeface="Arial"/>
                <a:ea typeface="Arial"/>
                <a:cs typeface="Arial"/>
                <a:sym typeface="Arial"/>
              </a:rPr>
              <a:t> </a:t>
            </a:r>
          </a:p>
          <a:p>
            <a:pPr marL="158750" indent="0">
              <a:buNone/>
            </a:pPr>
            <a:r>
              <a:rPr lang="en-US" sz="1100" b="0" i="0" u="none" strike="noStrike" cap="none" dirty="0">
                <a:solidFill>
                  <a:srgbClr val="000000"/>
                </a:solidFill>
                <a:effectLst/>
                <a:latin typeface="Arial"/>
                <a:ea typeface="Arial"/>
                <a:cs typeface="Arial"/>
                <a:sym typeface="Arial"/>
              </a:rPr>
              <a:t>You are going to be citizen scientists, where you use the scientific method to help gather data for NASA scientists and other researchers including students or scouts like you.</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f4f7f2f55b_0_6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9" name="Google Shape;259;gf4f7f2f55b_0_6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The </a:t>
            </a:r>
            <a:r>
              <a:rPr lang="en-US" sz="1100" b="1" i="0" u="none" strike="noStrike" cap="none" dirty="0">
                <a:solidFill>
                  <a:srgbClr val="000000"/>
                </a:solidFill>
                <a:effectLst/>
                <a:latin typeface="Arial"/>
                <a:ea typeface="Arial"/>
                <a:cs typeface="Arial"/>
                <a:sym typeface="Arial"/>
              </a:rPr>
              <a:t>first part of the scientific method is to observe</a:t>
            </a:r>
            <a:r>
              <a:rPr lang="en-US" sz="1100" b="0" i="0" u="none" strike="noStrike" cap="none" dirty="0">
                <a:solidFill>
                  <a:srgbClr val="000000"/>
                </a:solidFill>
                <a:effectLst/>
                <a:latin typeface="Arial"/>
                <a:ea typeface="Arial"/>
                <a:cs typeface="Arial"/>
                <a:sym typeface="Arial"/>
              </a:rPr>
              <a:t>. You all did a great job of observing the cloud appear in a bottle.</a:t>
            </a:r>
          </a:p>
          <a:p>
            <a:pPr marL="158750" indent="0">
              <a:buNone/>
            </a:pPr>
            <a:r>
              <a:rPr lang="en-US" sz="1100" b="0" i="0" u="none" strike="noStrike" cap="none" dirty="0">
                <a:solidFill>
                  <a:srgbClr val="000000"/>
                </a:solidFill>
                <a:effectLst/>
                <a:latin typeface="Arial"/>
                <a:ea typeface="Arial"/>
                <a:cs typeface="Arial"/>
                <a:sym typeface="Arial"/>
              </a:rPr>
              <a:t> </a:t>
            </a:r>
          </a:p>
          <a:p>
            <a:pPr marL="158750" indent="0">
              <a:buNone/>
            </a:pPr>
            <a:r>
              <a:rPr lang="en-US" sz="1100" b="0" i="0" u="none" strike="noStrike" cap="none" dirty="0">
                <a:solidFill>
                  <a:srgbClr val="000000"/>
                </a:solidFill>
                <a:effectLst/>
                <a:latin typeface="Arial"/>
                <a:ea typeface="Arial"/>
                <a:cs typeface="Arial"/>
                <a:sym typeface="Arial"/>
              </a:rPr>
              <a:t>The next part of the scientific method is to </a:t>
            </a:r>
            <a:r>
              <a:rPr lang="en-US" sz="1100" b="1" i="0" u="none" strike="noStrike" cap="none" dirty="0">
                <a:solidFill>
                  <a:srgbClr val="000000"/>
                </a:solidFill>
                <a:effectLst/>
                <a:latin typeface="Arial"/>
                <a:ea typeface="Arial"/>
                <a:cs typeface="Arial"/>
                <a:sym typeface="Arial"/>
              </a:rPr>
              <a:t>create a</a:t>
            </a:r>
            <a:r>
              <a:rPr lang="en-US" sz="1100" b="0" i="0" u="none" strike="noStrike" cap="none" dirty="0">
                <a:solidFill>
                  <a:srgbClr val="000000"/>
                </a:solidFill>
                <a:effectLst/>
                <a:latin typeface="Arial"/>
                <a:ea typeface="Arial"/>
                <a:cs typeface="Arial"/>
                <a:sym typeface="Arial"/>
              </a:rPr>
              <a:t> </a:t>
            </a:r>
            <a:r>
              <a:rPr lang="en-US" sz="1100" b="1" i="0" u="none" strike="noStrike" cap="none" dirty="0">
                <a:solidFill>
                  <a:srgbClr val="000000"/>
                </a:solidFill>
                <a:effectLst/>
                <a:latin typeface="Arial"/>
                <a:ea typeface="Arial"/>
                <a:cs typeface="Arial"/>
                <a:sym typeface="Arial"/>
              </a:rPr>
              <a:t>question</a:t>
            </a:r>
            <a:r>
              <a:rPr lang="en-US" sz="1100" b="0" i="0" u="none" strike="noStrike" cap="none" dirty="0">
                <a:solidFill>
                  <a:srgbClr val="000000"/>
                </a:solidFill>
                <a:effectLst/>
                <a:latin typeface="Arial"/>
                <a:ea typeface="Arial"/>
                <a:cs typeface="Arial"/>
                <a:sym typeface="Arial"/>
              </a:rPr>
              <a:t> </a:t>
            </a:r>
            <a:r>
              <a:rPr lang="en-US" sz="1100" b="1" i="0" u="none" strike="noStrike" cap="none" dirty="0">
                <a:solidFill>
                  <a:srgbClr val="000000"/>
                </a:solidFill>
                <a:effectLst/>
                <a:latin typeface="Arial"/>
                <a:ea typeface="Arial"/>
                <a:cs typeface="Arial"/>
                <a:sym typeface="Arial"/>
              </a:rPr>
              <a:t>and make a hypothesis</a:t>
            </a:r>
            <a:r>
              <a:rPr lang="en-US" sz="1100" b="0" i="0" u="none" strike="noStrike" cap="none" dirty="0">
                <a:solidFill>
                  <a:srgbClr val="000000"/>
                </a:solidFill>
                <a:effectLst/>
                <a:latin typeface="Arial"/>
                <a:ea typeface="Arial"/>
                <a:cs typeface="Arial"/>
                <a:sym typeface="Arial"/>
              </a:rPr>
              <a:t> (i.e. your best guess at the answer to your question based on your observations).</a:t>
            </a:r>
            <a:r>
              <a:rPr lang="en-US" dirty="0">
                <a:effectLst/>
              </a:rPr>
              <a:t> </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f4f7f2f55b_0_9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6" name="Google Shape;266;gf4f7f2f55b_0_9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Pause the video and discuss. You can come up with your own question or you can use the one that I’ll provide on the next slide.</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f4f7f2f55b_0_6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5" name="Google Shape;275;gf4f7f2f55b_0_6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The question for the cloud in a bottle could have been: </a:t>
            </a:r>
            <a:r>
              <a:rPr lang="en-US" sz="1100" b="1" i="0" u="none" strike="noStrike" cap="none" dirty="0">
                <a:solidFill>
                  <a:srgbClr val="000000"/>
                </a:solidFill>
                <a:effectLst/>
                <a:latin typeface="Arial"/>
                <a:ea typeface="Arial"/>
                <a:cs typeface="Arial"/>
                <a:sym typeface="Arial"/>
              </a:rPr>
              <a:t>What happens when pressure decreases abruptly inside a closed container with water vapor</a:t>
            </a:r>
            <a:r>
              <a:rPr lang="en-US" sz="1100" b="0" i="0" u="none" strike="noStrike" cap="none" dirty="0">
                <a:solidFill>
                  <a:srgbClr val="000000"/>
                </a:solidFill>
                <a:effectLst/>
                <a:latin typeface="Arial"/>
                <a:ea typeface="Arial"/>
                <a:cs typeface="Arial"/>
                <a:sym typeface="Arial"/>
              </a:rPr>
              <a:t>?</a:t>
            </a:r>
          </a:p>
          <a:p>
            <a:pPr marL="0" lvl="0" indent="0" algn="l" rtl="0">
              <a:lnSpc>
                <a:spcPct val="100000"/>
              </a:lnSpc>
              <a:spcBef>
                <a:spcPts val="0"/>
              </a:spcBef>
              <a:spcAft>
                <a:spcPts val="0"/>
              </a:spcAft>
              <a:buSzPts val="1100"/>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
        <p:cNvGrpSpPr/>
        <p:nvPr/>
      </p:nvGrpSpPr>
      <p:grpSpPr>
        <a:xfrm>
          <a:off x="0" y="0"/>
          <a:ext cx="0" cy="0"/>
          <a:chOff x="0" y="0"/>
          <a:chExt cx="0" cy="0"/>
        </a:xfrm>
      </p:grpSpPr>
      <p:sp>
        <p:nvSpPr>
          <p:cNvPr id="12" name="Google Shape;12;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 name="Google Shape;1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rees Title">
  <p:cSld name="TITLE_1_1_1">
    <p:bg>
      <p:bgPr>
        <a:noFill/>
        <a:effectLst/>
      </p:bgPr>
    </p:bg>
    <p:spTree>
      <p:nvGrpSpPr>
        <p:cNvPr id="1" name="Shape 80"/>
        <p:cNvGrpSpPr/>
        <p:nvPr/>
      </p:nvGrpSpPr>
      <p:grpSpPr>
        <a:xfrm>
          <a:off x="0" y="0"/>
          <a:ext cx="0" cy="0"/>
          <a:chOff x="0" y="0"/>
          <a:chExt cx="0" cy="0"/>
        </a:xfrm>
      </p:grpSpPr>
      <p:pic>
        <p:nvPicPr>
          <p:cNvPr id="81" name="Google Shape;81;gf4f7f2f55b_0_188"/>
          <p:cNvPicPr preferRelativeResize="0"/>
          <p:nvPr/>
        </p:nvPicPr>
        <p:blipFill rotWithShape="1">
          <a:blip r:embed="rId2">
            <a:alphaModFix/>
          </a:blip>
          <a:srcRect l="845" r="855"/>
          <a:stretch/>
        </p:blipFill>
        <p:spPr>
          <a:xfrm rot="10800000" flipH="1">
            <a:off x="0" y="3657600"/>
            <a:ext cx="12192001" cy="3810000"/>
          </a:xfrm>
          <a:prstGeom prst="rect">
            <a:avLst/>
          </a:prstGeom>
          <a:noFill/>
          <a:ln>
            <a:noFill/>
          </a:ln>
        </p:spPr>
      </p:pic>
      <p:sp>
        <p:nvSpPr>
          <p:cNvPr id="82" name="Google Shape;82;gf4f7f2f55b_0_188"/>
          <p:cNvSpPr txBox="1">
            <a:spLocks noGrp="1"/>
          </p:cNvSpPr>
          <p:nvPr>
            <p:ph type="ctrTitle"/>
          </p:nvPr>
        </p:nvSpPr>
        <p:spPr>
          <a:xfrm>
            <a:off x="3929333" y="5207867"/>
            <a:ext cx="8847900" cy="1068300"/>
          </a:xfrm>
          <a:prstGeom prst="rect">
            <a:avLst/>
          </a:prstGeom>
          <a:noFill/>
          <a:ln>
            <a:noFill/>
          </a:ln>
        </p:spPr>
        <p:txBody>
          <a:bodyPr spcFirstLastPara="1" wrap="square" lIns="121900" tIns="121900" rIns="121900" bIns="121900" anchor="b" anchorCtr="0">
            <a:noAutofit/>
          </a:bodyPr>
          <a:lstStyle>
            <a:lvl1pPr lvl="0" algn="l" rtl="0">
              <a:lnSpc>
                <a:spcPct val="100000"/>
              </a:lnSpc>
              <a:spcBef>
                <a:spcPts val="0"/>
              </a:spcBef>
              <a:spcAft>
                <a:spcPts val="0"/>
              </a:spcAft>
              <a:buSzPts val="4800"/>
              <a:buFont typeface="Oswald"/>
              <a:buNone/>
              <a:defRPr sz="4800">
                <a:latin typeface="Oswald"/>
                <a:ea typeface="Oswald"/>
                <a:cs typeface="Oswald"/>
                <a:sym typeface="Oswald"/>
              </a:defRPr>
            </a:lvl1pPr>
            <a:lvl2pPr lvl="1" algn="ctr" rtl="0">
              <a:lnSpc>
                <a:spcPct val="100000"/>
              </a:lnSpc>
              <a:spcBef>
                <a:spcPts val="0"/>
              </a:spcBef>
              <a:spcAft>
                <a:spcPts val="0"/>
              </a:spcAft>
              <a:buSzPts val="6900"/>
              <a:buNone/>
              <a:defRPr sz="6900"/>
            </a:lvl2pPr>
            <a:lvl3pPr lvl="2" algn="ctr" rtl="0">
              <a:lnSpc>
                <a:spcPct val="100000"/>
              </a:lnSpc>
              <a:spcBef>
                <a:spcPts val="0"/>
              </a:spcBef>
              <a:spcAft>
                <a:spcPts val="0"/>
              </a:spcAft>
              <a:buSzPts val="6900"/>
              <a:buNone/>
              <a:defRPr sz="6900"/>
            </a:lvl3pPr>
            <a:lvl4pPr lvl="3" algn="ctr" rtl="0">
              <a:lnSpc>
                <a:spcPct val="100000"/>
              </a:lnSpc>
              <a:spcBef>
                <a:spcPts val="0"/>
              </a:spcBef>
              <a:spcAft>
                <a:spcPts val="0"/>
              </a:spcAft>
              <a:buSzPts val="6900"/>
              <a:buNone/>
              <a:defRPr sz="6900"/>
            </a:lvl4pPr>
            <a:lvl5pPr lvl="4" algn="ctr" rtl="0">
              <a:lnSpc>
                <a:spcPct val="100000"/>
              </a:lnSpc>
              <a:spcBef>
                <a:spcPts val="0"/>
              </a:spcBef>
              <a:spcAft>
                <a:spcPts val="0"/>
              </a:spcAft>
              <a:buSzPts val="6900"/>
              <a:buNone/>
              <a:defRPr sz="6900"/>
            </a:lvl5pPr>
            <a:lvl6pPr lvl="5" algn="ctr" rtl="0">
              <a:lnSpc>
                <a:spcPct val="100000"/>
              </a:lnSpc>
              <a:spcBef>
                <a:spcPts val="0"/>
              </a:spcBef>
              <a:spcAft>
                <a:spcPts val="0"/>
              </a:spcAft>
              <a:buSzPts val="6900"/>
              <a:buNone/>
              <a:defRPr sz="6900"/>
            </a:lvl6pPr>
            <a:lvl7pPr lvl="6" algn="ctr" rtl="0">
              <a:lnSpc>
                <a:spcPct val="100000"/>
              </a:lnSpc>
              <a:spcBef>
                <a:spcPts val="0"/>
              </a:spcBef>
              <a:spcAft>
                <a:spcPts val="0"/>
              </a:spcAft>
              <a:buSzPts val="6900"/>
              <a:buNone/>
              <a:defRPr sz="6900"/>
            </a:lvl7pPr>
            <a:lvl8pPr lvl="7" algn="ctr" rtl="0">
              <a:lnSpc>
                <a:spcPct val="100000"/>
              </a:lnSpc>
              <a:spcBef>
                <a:spcPts val="0"/>
              </a:spcBef>
              <a:spcAft>
                <a:spcPts val="0"/>
              </a:spcAft>
              <a:buSzPts val="6900"/>
              <a:buNone/>
              <a:defRPr sz="6900"/>
            </a:lvl8pPr>
            <a:lvl9pPr lvl="8" algn="ctr" rtl="0">
              <a:lnSpc>
                <a:spcPct val="100000"/>
              </a:lnSpc>
              <a:spcBef>
                <a:spcPts val="0"/>
              </a:spcBef>
              <a:spcAft>
                <a:spcPts val="0"/>
              </a:spcAft>
              <a:buSzPts val="6900"/>
              <a:buNone/>
              <a:defRPr sz="6900"/>
            </a:lvl9pPr>
          </a:lstStyle>
          <a:p>
            <a:endParaRPr/>
          </a:p>
        </p:txBody>
      </p:sp>
      <p:sp>
        <p:nvSpPr>
          <p:cNvPr id="83" name="Google Shape;83;gf4f7f2f55b_0_188"/>
          <p:cNvSpPr txBox="1">
            <a:spLocks noGrp="1"/>
          </p:cNvSpPr>
          <p:nvPr>
            <p:ph type="subTitle" idx="1"/>
          </p:nvPr>
        </p:nvSpPr>
        <p:spPr>
          <a:xfrm>
            <a:off x="3984768" y="6009367"/>
            <a:ext cx="8847900" cy="5409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200"/>
              <a:buFont typeface="Oswald"/>
              <a:buNone/>
              <a:defRPr sz="3200">
                <a:latin typeface="Oswald"/>
                <a:ea typeface="Oswald"/>
                <a:cs typeface="Oswald"/>
                <a:sym typeface="Oswald"/>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pic>
        <p:nvPicPr>
          <p:cNvPr id="84" name="Google Shape;84;gf4f7f2f55b_0_188"/>
          <p:cNvPicPr preferRelativeResize="0"/>
          <p:nvPr/>
        </p:nvPicPr>
        <p:blipFill rotWithShape="1">
          <a:blip r:embed="rId3">
            <a:alphaModFix/>
          </a:blip>
          <a:srcRect/>
          <a:stretch/>
        </p:blipFill>
        <p:spPr>
          <a:xfrm>
            <a:off x="521267" y="5376367"/>
            <a:ext cx="3024766" cy="11738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rees Title">
  <p:cSld name="TITLE_1_1_1">
    <p:bg>
      <p:bgPr>
        <a:noFill/>
        <a:effectLst/>
      </p:bgPr>
    </p:bg>
    <p:spTree>
      <p:nvGrpSpPr>
        <p:cNvPr id="1" name="Shape 88"/>
        <p:cNvGrpSpPr/>
        <p:nvPr/>
      </p:nvGrpSpPr>
      <p:grpSpPr>
        <a:xfrm>
          <a:off x="0" y="0"/>
          <a:ext cx="0" cy="0"/>
          <a:chOff x="0" y="0"/>
          <a:chExt cx="0" cy="0"/>
        </a:xfrm>
      </p:grpSpPr>
      <p:pic>
        <p:nvPicPr>
          <p:cNvPr id="89" name="Google Shape;89;gf4f7f2f55b_0_853"/>
          <p:cNvPicPr preferRelativeResize="0"/>
          <p:nvPr/>
        </p:nvPicPr>
        <p:blipFill rotWithShape="1">
          <a:blip r:embed="rId2">
            <a:alphaModFix/>
          </a:blip>
          <a:srcRect l="845" r="855"/>
          <a:stretch/>
        </p:blipFill>
        <p:spPr>
          <a:xfrm rot="10800000" flipH="1">
            <a:off x="0" y="3657600"/>
            <a:ext cx="12192001" cy="3810000"/>
          </a:xfrm>
          <a:prstGeom prst="rect">
            <a:avLst/>
          </a:prstGeom>
          <a:noFill/>
          <a:ln>
            <a:noFill/>
          </a:ln>
        </p:spPr>
      </p:pic>
      <p:sp>
        <p:nvSpPr>
          <p:cNvPr id="90" name="Google Shape;90;gf4f7f2f55b_0_853"/>
          <p:cNvSpPr txBox="1">
            <a:spLocks noGrp="1"/>
          </p:cNvSpPr>
          <p:nvPr>
            <p:ph type="ctrTitle"/>
          </p:nvPr>
        </p:nvSpPr>
        <p:spPr>
          <a:xfrm>
            <a:off x="3929333" y="5207867"/>
            <a:ext cx="8847900" cy="1068300"/>
          </a:xfrm>
          <a:prstGeom prst="rect">
            <a:avLst/>
          </a:prstGeom>
          <a:noFill/>
          <a:ln>
            <a:noFill/>
          </a:ln>
        </p:spPr>
        <p:txBody>
          <a:bodyPr spcFirstLastPara="1" wrap="square" lIns="121900" tIns="121900" rIns="121900" bIns="121900" anchor="b" anchorCtr="0">
            <a:noAutofit/>
          </a:bodyPr>
          <a:lstStyle>
            <a:lvl1pPr lvl="0" algn="l" rtl="0">
              <a:lnSpc>
                <a:spcPct val="100000"/>
              </a:lnSpc>
              <a:spcBef>
                <a:spcPts val="0"/>
              </a:spcBef>
              <a:spcAft>
                <a:spcPts val="0"/>
              </a:spcAft>
              <a:buSzPts val="4800"/>
              <a:buFont typeface="Oswald"/>
              <a:buNone/>
              <a:defRPr sz="4800">
                <a:latin typeface="Oswald"/>
                <a:ea typeface="Oswald"/>
                <a:cs typeface="Oswald"/>
                <a:sym typeface="Oswald"/>
              </a:defRPr>
            </a:lvl1pPr>
            <a:lvl2pPr lvl="1" algn="ctr" rtl="0">
              <a:lnSpc>
                <a:spcPct val="100000"/>
              </a:lnSpc>
              <a:spcBef>
                <a:spcPts val="0"/>
              </a:spcBef>
              <a:spcAft>
                <a:spcPts val="0"/>
              </a:spcAft>
              <a:buSzPts val="6900"/>
              <a:buNone/>
              <a:defRPr sz="6900"/>
            </a:lvl2pPr>
            <a:lvl3pPr lvl="2" algn="ctr" rtl="0">
              <a:lnSpc>
                <a:spcPct val="100000"/>
              </a:lnSpc>
              <a:spcBef>
                <a:spcPts val="0"/>
              </a:spcBef>
              <a:spcAft>
                <a:spcPts val="0"/>
              </a:spcAft>
              <a:buSzPts val="6900"/>
              <a:buNone/>
              <a:defRPr sz="6900"/>
            </a:lvl3pPr>
            <a:lvl4pPr lvl="3" algn="ctr" rtl="0">
              <a:lnSpc>
                <a:spcPct val="100000"/>
              </a:lnSpc>
              <a:spcBef>
                <a:spcPts val="0"/>
              </a:spcBef>
              <a:spcAft>
                <a:spcPts val="0"/>
              </a:spcAft>
              <a:buSzPts val="6900"/>
              <a:buNone/>
              <a:defRPr sz="6900"/>
            </a:lvl4pPr>
            <a:lvl5pPr lvl="4" algn="ctr" rtl="0">
              <a:lnSpc>
                <a:spcPct val="100000"/>
              </a:lnSpc>
              <a:spcBef>
                <a:spcPts val="0"/>
              </a:spcBef>
              <a:spcAft>
                <a:spcPts val="0"/>
              </a:spcAft>
              <a:buSzPts val="6900"/>
              <a:buNone/>
              <a:defRPr sz="6900"/>
            </a:lvl5pPr>
            <a:lvl6pPr lvl="5" algn="ctr" rtl="0">
              <a:lnSpc>
                <a:spcPct val="100000"/>
              </a:lnSpc>
              <a:spcBef>
                <a:spcPts val="0"/>
              </a:spcBef>
              <a:spcAft>
                <a:spcPts val="0"/>
              </a:spcAft>
              <a:buSzPts val="6900"/>
              <a:buNone/>
              <a:defRPr sz="6900"/>
            </a:lvl6pPr>
            <a:lvl7pPr lvl="6" algn="ctr" rtl="0">
              <a:lnSpc>
                <a:spcPct val="100000"/>
              </a:lnSpc>
              <a:spcBef>
                <a:spcPts val="0"/>
              </a:spcBef>
              <a:spcAft>
                <a:spcPts val="0"/>
              </a:spcAft>
              <a:buSzPts val="6900"/>
              <a:buNone/>
              <a:defRPr sz="6900"/>
            </a:lvl7pPr>
            <a:lvl8pPr lvl="7" algn="ctr" rtl="0">
              <a:lnSpc>
                <a:spcPct val="100000"/>
              </a:lnSpc>
              <a:spcBef>
                <a:spcPts val="0"/>
              </a:spcBef>
              <a:spcAft>
                <a:spcPts val="0"/>
              </a:spcAft>
              <a:buSzPts val="6900"/>
              <a:buNone/>
              <a:defRPr sz="6900"/>
            </a:lvl8pPr>
            <a:lvl9pPr lvl="8" algn="ctr" rtl="0">
              <a:lnSpc>
                <a:spcPct val="100000"/>
              </a:lnSpc>
              <a:spcBef>
                <a:spcPts val="0"/>
              </a:spcBef>
              <a:spcAft>
                <a:spcPts val="0"/>
              </a:spcAft>
              <a:buSzPts val="6900"/>
              <a:buNone/>
              <a:defRPr sz="6900"/>
            </a:lvl9pPr>
          </a:lstStyle>
          <a:p>
            <a:endParaRPr/>
          </a:p>
        </p:txBody>
      </p:sp>
      <p:sp>
        <p:nvSpPr>
          <p:cNvPr id="91" name="Google Shape;91;gf4f7f2f55b_0_853"/>
          <p:cNvSpPr txBox="1">
            <a:spLocks noGrp="1"/>
          </p:cNvSpPr>
          <p:nvPr>
            <p:ph type="subTitle" idx="1"/>
          </p:nvPr>
        </p:nvSpPr>
        <p:spPr>
          <a:xfrm>
            <a:off x="3984768" y="6009367"/>
            <a:ext cx="8847900" cy="5409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200"/>
              <a:buFont typeface="Oswald"/>
              <a:buNone/>
              <a:defRPr sz="3200">
                <a:latin typeface="Oswald"/>
                <a:ea typeface="Oswald"/>
                <a:cs typeface="Oswald"/>
                <a:sym typeface="Oswald"/>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pic>
        <p:nvPicPr>
          <p:cNvPr id="92" name="Google Shape;92;gf4f7f2f55b_0_853"/>
          <p:cNvPicPr preferRelativeResize="0"/>
          <p:nvPr/>
        </p:nvPicPr>
        <p:blipFill rotWithShape="1">
          <a:blip r:embed="rId3">
            <a:alphaModFix/>
          </a:blip>
          <a:srcRect/>
          <a:stretch/>
        </p:blipFill>
        <p:spPr>
          <a:xfrm>
            <a:off x="521267" y="5376367"/>
            <a:ext cx="3024766" cy="11738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louds Title" type="title">
  <p:cSld name="TITLE">
    <p:bg>
      <p:bgPr>
        <a:noFill/>
        <a:effectLst/>
      </p:bgPr>
    </p:bg>
    <p:spTree>
      <p:nvGrpSpPr>
        <p:cNvPr id="1" name="Shape 93"/>
        <p:cNvGrpSpPr/>
        <p:nvPr/>
      </p:nvGrpSpPr>
      <p:grpSpPr>
        <a:xfrm>
          <a:off x="0" y="0"/>
          <a:ext cx="0" cy="0"/>
          <a:chOff x="0" y="0"/>
          <a:chExt cx="0" cy="0"/>
        </a:xfrm>
      </p:grpSpPr>
      <p:pic>
        <p:nvPicPr>
          <p:cNvPr id="94" name="Google Shape;94;gf4f7f2f55b_0_858"/>
          <p:cNvPicPr preferRelativeResize="0"/>
          <p:nvPr/>
        </p:nvPicPr>
        <p:blipFill rotWithShape="1">
          <a:blip r:embed="rId2">
            <a:alphaModFix/>
          </a:blip>
          <a:srcRect l="893" r="893"/>
          <a:stretch/>
        </p:blipFill>
        <p:spPr>
          <a:xfrm rot="10800000" flipH="1">
            <a:off x="0" y="3657601"/>
            <a:ext cx="12192003" cy="3810001"/>
          </a:xfrm>
          <a:prstGeom prst="rect">
            <a:avLst/>
          </a:prstGeom>
          <a:noFill/>
          <a:ln>
            <a:noFill/>
          </a:ln>
        </p:spPr>
      </p:pic>
      <p:sp>
        <p:nvSpPr>
          <p:cNvPr id="95" name="Google Shape;95;gf4f7f2f55b_0_858"/>
          <p:cNvSpPr txBox="1">
            <a:spLocks noGrp="1"/>
          </p:cNvSpPr>
          <p:nvPr>
            <p:ph type="ctrTitle"/>
          </p:nvPr>
        </p:nvSpPr>
        <p:spPr>
          <a:xfrm>
            <a:off x="3929333" y="5207867"/>
            <a:ext cx="8847900" cy="1068300"/>
          </a:xfrm>
          <a:prstGeom prst="rect">
            <a:avLst/>
          </a:prstGeom>
          <a:noFill/>
          <a:ln>
            <a:noFill/>
          </a:ln>
        </p:spPr>
        <p:txBody>
          <a:bodyPr spcFirstLastPara="1" wrap="square" lIns="121900" tIns="121900" rIns="121900" bIns="121900" anchor="b" anchorCtr="0">
            <a:noAutofit/>
          </a:bodyPr>
          <a:lstStyle>
            <a:lvl1pPr lvl="0" algn="l" rtl="0">
              <a:lnSpc>
                <a:spcPct val="100000"/>
              </a:lnSpc>
              <a:spcBef>
                <a:spcPts val="0"/>
              </a:spcBef>
              <a:spcAft>
                <a:spcPts val="0"/>
              </a:spcAft>
              <a:buSzPts val="4800"/>
              <a:buFont typeface="Oswald"/>
              <a:buNone/>
              <a:defRPr sz="4800">
                <a:latin typeface="Oswald"/>
                <a:ea typeface="Oswald"/>
                <a:cs typeface="Oswald"/>
                <a:sym typeface="Oswald"/>
              </a:defRPr>
            </a:lvl1pPr>
            <a:lvl2pPr lvl="1" algn="ctr" rtl="0">
              <a:lnSpc>
                <a:spcPct val="100000"/>
              </a:lnSpc>
              <a:spcBef>
                <a:spcPts val="0"/>
              </a:spcBef>
              <a:spcAft>
                <a:spcPts val="0"/>
              </a:spcAft>
              <a:buSzPts val="6900"/>
              <a:buNone/>
              <a:defRPr sz="6900"/>
            </a:lvl2pPr>
            <a:lvl3pPr lvl="2" algn="ctr" rtl="0">
              <a:lnSpc>
                <a:spcPct val="100000"/>
              </a:lnSpc>
              <a:spcBef>
                <a:spcPts val="0"/>
              </a:spcBef>
              <a:spcAft>
                <a:spcPts val="0"/>
              </a:spcAft>
              <a:buSzPts val="6900"/>
              <a:buNone/>
              <a:defRPr sz="6900"/>
            </a:lvl3pPr>
            <a:lvl4pPr lvl="3" algn="ctr" rtl="0">
              <a:lnSpc>
                <a:spcPct val="100000"/>
              </a:lnSpc>
              <a:spcBef>
                <a:spcPts val="0"/>
              </a:spcBef>
              <a:spcAft>
                <a:spcPts val="0"/>
              </a:spcAft>
              <a:buSzPts val="6900"/>
              <a:buNone/>
              <a:defRPr sz="6900"/>
            </a:lvl4pPr>
            <a:lvl5pPr lvl="4" algn="ctr" rtl="0">
              <a:lnSpc>
                <a:spcPct val="100000"/>
              </a:lnSpc>
              <a:spcBef>
                <a:spcPts val="0"/>
              </a:spcBef>
              <a:spcAft>
                <a:spcPts val="0"/>
              </a:spcAft>
              <a:buSzPts val="6900"/>
              <a:buNone/>
              <a:defRPr sz="6900"/>
            </a:lvl5pPr>
            <a:lvl6pPr lvl="5" algn="ctr" rtl="0">
              <a:lnSpc>
                <a:spcPct val="100000"/>
              </a:lnSpc>
              <a:spcBef>
                <a:spcPts val="0"/>
              </a:spcBef>
              <a:spcAft>
                <a:spcPts val="0"/>
              </a:spcAft>
              <a:buSzPts val="6900"/>
              <a:buNone/>
              <a:defRPr sz="6900"/>
            </a:lvl6pPr>
            <a:lvl7pPr lvl="6" algn="ctr" rtl="0">
              <a:lnSpc>
                <a:spcPct val="100000"/>
              </a:lnSpc>
              <a:spcBef>
                <a:spcPts val="0"/>
              </a:spcBef>
              <a:spcAft>
                <a:spcPts val="0"/>
              </a:spcAft>
              <a:buSzPts val="6900"/>
              <a:buNone/>
              <a:defRPr sz="6900"/>
            </a:lvl7pPr>
            <a:lvl8pPr lvl="7" algn="ctr" rtl="0">
              <a:lnSpc>
                <a:spcPct val="100000"/>
              </a:lnSpc>
              <a:spcBef>
                <a:spcPts val="0"/>
              </a:spcBef>
              <a:spcAft>
                <a:spcPts val="0"/>
              </a:spcAft>
              <a:buSzPts val="6900"/>
              <a:buNone/>
              <a:defRPr sz="6900"/>
            </a:lvl8pPr>
            <a:lvl9pPr lvl="8" algn="ctr" rtl="0">
              <a:lnSpc>
                <a:spcPct val="100000"/>
              </a:lnSpc>
              <a:spcBef>
                <a:spcPts val="0"/>
              </a:spcBef>
              <a:spcAft>
                <a:spcPts val="0"/>
              </a:spcAft>
              <a:buSzPts val="6900"/>
              <a:buNone/>
              <a:defRPr sz="6900"/>
            </a:lvl9pPr>
          </a:lstStyle>
          <a:p>
            <a:endParaRPr/>
          </a:p>
        </p:txBody>
      </p:sp>
      <p:sp>
        <p:nvSpPr>
          <p:cNvPr id="96" name="Google Shape;96;gf4f7f2f55b_0_858"/>
          <p:cNvSpPr txBox="1">
            <a:spLocks noGrp="1"/>
          </p:cNvSpPr>
          <p:nvPr>
            <p:ph type="subTitle" idx="1"/>
          </p:nvPr>
        </p:nvSpPr>
        <p:spPr>
          <a:xfrm>
            <a:off x="3984768" y="6009367"/>
            <a:ext cx="8847900" cy="5409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200"/>
              <a:buFont typeface="Oswald"/>
              <a:buNone/>
              <a:defRPr sz="3200">
                <a:latin typeface="Oswald"/>
                <a:ea typeface="Oswald"/>
                <a:cs typeface="Oswald"/>
                <a:sym typeface="Oswald"/>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pic>
        <p:nvPicPr>
          <p:cNvPr id="97" name="Google Shape;97;gf4f7f2f55b_0_858"/>
          <p:cNvPicPr preferRelativeResize="0"/>
          <p:nvPr/>
        </p:nvPicPr>
        <p:blipFill rotWithShape="1">
          <a:blip r:embed="rId3">
            <a:alphaModFix/>
          </a:blip>
          <a:srcRect/>
          <a:stretch/>
        </p:blipFill>
        <p:spPr>
          <a:xfrm>
            <a:off x="396700" y="5502459"/>
            <a:ext cx="3407866" cy="10190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louds Dark" type="tx">
  <p:cSld name="TITLE_AND_BODY">
    <p:bg>
      <p:bgPr>
        <a:solidFill>
          <a:schemeClr val="accent2"/>
        </a:solidFill>
        <a:effectLst/>
      </p:bgPr>
    </p:bg>
    <p:spTree>
      <p:nvGrpSpPr>
        <p:cNvPr id="1" name="Shape 98"/>
        <p:cNvGrpSpPr/>
        <p:nvPr/>
      </p:nvGrpSpPr>
      <p:grpSpPr>
        <a:xfrm>
          <a:off x="0" y="0"/>
          <a:ext cx="0" cy="0"/>
          <a:chOff x="0" y="0"/>
          <a:chExt cx="0" cy="0"/>
        </a:xfrm>
      </p:grpSpPr>
      <p:sp>
        <p:nvSpPr>
          <p:cNvPr id="99" name="Google Shape;99;gf4f7f2f55b_0_863"/>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100" name="Google Shape;100;gf4f7f2f55b_0_863"/>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gn="l" rtl="0">
              <a:lnSpc>
                <a:spcPct val="115000"/>
              </a:lnSpc>
              <a:spcBef>
                <a:spcPts val="0"/>
              </a:spcBef>
              <a:spcAft>
                <a:spcPts val="0"/>
              </a:spcAft>
              <a:buSzPts val="2400"/>
              <a:buChar char="●"/>
              <a:defRPr/>
            </a:lvl1pPr>
            <a:lvl2pPr marL="914400" lvl="1" indent="-349250" algn="l" rtl="0">
              <a:lnSpc>
                <a:spcPct val="115000"/>
              </a:lnSpc>
              <a:spcBef>
                <a:spcPts val="2100"/>
              </a:spcBef>
              <a:spcAft>
                <a:spcPts val="0"/>
              </a:spcAft>
              <a:buSzPts val="1900"/>
              <a:buChar char="○"/>
              <a:defRPr/>
            </a:lvl2pPr>
            <a:lvl3pPr marL="1371600" lvl="2" indent="-349250" algn="l" rtl="0">
              <a:lnSpc>
                <a:spcPct val="115000"/>
              </a:lnSpc>
              <a:spcBef>
                <a:spcPts val="2100"/>
              </a:spcBef>
              <a:spcAft>
                <a:spcPts val="0"/>
              </a:spcAft>
              <a:buSzPts val="1900"/>
              <a:buChar char="■"/>
              <a:defRPr/>
            </a:lvl3pPr>
            <a:lvl4pPr marL="1828800" lvl="3" indent="-349250" algn="l" rtl="0">
              <a:lnSpc>
                <a:spcPct val="115000"/>
              </a:lnSpc>
              <a:spcBef>
                <a:spcPts val="2100"/>
              </a:spcBef>
              <a:spcAft>
                <a:spcPts val="0"/>
              </a:spcAft>
              <a:buSzPts val="1900"/>
              <a:buChar char="●"/>
              <a:defRPr/>
            </a:lvl4pPr>
            <a:lvl5pPr marL="2286000" lvl="4" indent="-349250" algn="l" rtl="0">
              <a:lnSpc>
                <a:spcPct val="115000"/>
              </a:lnSpc>
              <a:spcBef>
                <a:spcPts val="2100"/>
              </a:spcBef>
              <a:spcAft>
                <a:spcPts val="0"/>
              </a:spcAft>
              <a:buSzPts val="1900"/>
              <a:buChar char="○"/>
              <a:defRPr/>
            </a:lvl5pPr>
            <a:lvl6pPr marL="2743200" lvl="5" indent="-349250" algn="l" rtl="0">
              <a:lnSpc>
                <a:spcPct val="115000"/>
              </a:lnSpc>
              <a:spcBef>
                <a:spcPts val="2100"/>
              </a:spcBef>
              <a:spcAft>
                <a:spcPts val="0"/>
              </a:spcAft>
              <a:buSzPts val="1900"/>
              <a:buChar char="■"/>
              <a:defRPr/>
            </a:lvl6pPr>
            <a:lvl7pPr marL="3200400" lvl="6" indent="-349250" algn="l" rtl="0">
              <a:lnSpc>
                <a:spcPct val="115000"/>
              </a:lnSpc>
              <a:spcBef>
                <a:spcPts val="2100"/>
              </a:spcBef>
              <a:spcAft>
                <a:spcPts val="0"/>
              </a:spcAft>
              <a:buSzPts val="1900"/>
              <a:buChar char="●"/>
              <a:defRPr/>
            </a:lvl7pPr>
            <a:lvl8pPr marL="3657600" lvl="7" indent="-349250" algn="l" rtl="0">
              <a:lnSpc>
                <a:spcPct val="115000"/>
              </a:lnSpc>
              <a:spcBef>
                <a:spcPts val="2100"/>
              </a:spcBef>
              <a:spcAft>
                <a:spcPts val="0"/>
              </a:spcAft>
              <a:buSzPts val="1900"/>
              <a:buChar char="○"/>
              <a:defRPr/>
            </a:lvl8pPr>
            <a:lvl9pPr marL="4114800" lvl="8" indent="-349250" algn="l" rtl="0">
              <a:lnSpc>
                <a:spcPct val="115000"/>
              </a:lnSpc>
              <a:spcBef>
                <a:spcPts val="2100"/>
              </a:spcBef>
              <a:spcAft>
                <a:spcPts val="2100"/>
              </a:spcAft>
              <a:buSzPts val="19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louds Black">
  <p:cSld name="TITLE_AND_BODY_1">
    <p:bg>
      <p:bgPr>
        <a:solidFill>
          <a:srgbClr val="000000"/>
        </a:solidFill>
        <a:effectLst/>
      </p:bgPr>
    </p:bg>
    <p:spTree>
      <p:nvGrpSpPr>
        <p:cNvPr id="1" name="Shape 101"/>
        <p:cNvGrpSpPr/>
        <p:nvPr/>
      </p:nvGrpSpPr>
      <p:grpSpPr>
        <a:xfrm>
          <a:off x="0" y="0"/>
          <a:ext cx="0" cy="0"/>
          <a:chOff x="0" y="0"/>
          <a:chExt cx="0" cy="0"/>
        </a:xfrm>
      </p:grpSpPr>
      <p:sp>
        <p:nvSpPr>
          <p:cNvPr id="102" name="Google Shape;102;gf4f7f2f55b_0_866"/>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Clr>
                <a:schemeClr val="accent1"/>
              </a:buClr>
              <a:buSzPts val="3700"/>
              <a:buNone/>
              <a:defRPr>
                <a:solidFill>
                  <a:schemeClr val="accent1"/>
                </a:solidFill>
              </a:defRPr>
            </a:lvl1pPr>
            <a:lvl2pPr lvl="1" algn="l" rtl="0">
              <a:lnSpc>
                <a:spcPct val="100000"/>
              </a:lnSpc>
              <a:spcBef>
                <a:spcPts val="0"/>
              </a:spcBef>
              <a:spcAft>
                <a:spcPts val="0"/>
              </a:spcAft>
              <a:buClr>
                <a:schemeClr val="accent1"/>
              </a:buClr>
              <a:buSzPts val="3700"/>
              <a:buNone/>
              <a:defRPr>
                <a:solidFill>
                  <a:schemeClr val="accent1"/>
                </a:solidFill>
              </a:defRPr>
            </a:lvl2pPr>
            <a:lvl3pPr lvl="2" algn="l" rtl="0">
              <a:lnSpc>
                <a:spcPct val="100000"/>
              </a:lnSpc>
              <a:spcBef>
                <a:spcPts val="0"/>
              </a:spcBef>
              <a:spcAft>
                <a:spcPts val="0"/>
              </a:spcAft>
              <a:buClr>
                <a:schemeClr val="accent1"/>
              </a:buClr>
              <a:buSzPts val="3700"/>
              <a:buNone/>
              <a:defRPr>
                <a:solidFill>
                  <a:schemeClr val="accent1"/>
                </a:solidFill>
              </a:defRPr>
            </a:lvl3pPr>
            <a:lvl4pPr lvl="3" algn="l" rtl="0">
              <a:lnSpc>
                <a:spcPct val="100000"/>
              </a:lnSpc>
              <a:spcBef>
                <a:spcPts val="0"/>
              </a:spcBef>
              <a:spcAft>
                <a:spcPts val="0"/>
              </a:spcAft>
              <a:buClr>
                <a:schemeClr val="accent1"/>
              </a:buClr>
              <a:buSzPts val="3700"/>
              <a:buNone/>
              <a:defRPr>
                <a:solidFill>
                  <a:schemeClr val="accent1"/>
                </a:solidFill>
              </a:defRPr>
            </a:lvl4pPr>
            <a:lvl5pPr lvl="4" algn="l" rtl="0">
              <a:lnSpc>
                <a:spcPct val="100000"/>
              </a:lnSpc>
              <a:spcBef>
                <a:spcPts val="0"/>
              </a:spcBef>
              <a:spcAft>
                <a:spcPts val="0"/>
              </a:spcAft>
              <a:buClr>
                <a:schemeClr val="accent1"/>
              </a:buClr>
              <a:buSzPts val="3700"/>
              <a:buNone/>
              <a:defRPr>
                <a:solidFill>
                  <a:schemeClr val="accent1"/>
                </a:solidFill>
              </a:defRPr>
            </a:lvl5pPr>
            <a:lvl6pPr lvl="5" algn="l" rtl="0">
              <a:lnSpc>
                <a:spcPct val="100000"/>
              </a:lnSpc>
              <a:spcBef>
                <a:spcPts val="0"/>
              </a:spcBef>
              <a:spcAft>
                <a:spcPts val="0"/>
              </a:spcAft>
              <a:buClr>
                <a:schemeClr val="accent1"/>
              </a:buClr>
              <a:buSzPts val="3700"/>
              <a:buNone/>
              <a:defRPr>
                <a:solidFill>
                  <a:schemeClr val="accent1"/>
                </a:solidFill>
              </a:defRPr>
            </a:lvl6pPr>
            <a:lvl7pPr lvl="6" algn="l" rtl="0">
              <a:lnSpc>
                <a:spcPct val="100000"/>
              </a:lnSpc>
              <a:spcBef>
                <a:spcPts val="0"/>
              </a:spcBef>
              <a:spcAft>
                <a:spcPts val="0"/>
              </a:spcAft>
              <a:buClr>
                <a:schemeClr val="accent1"/>
              </a:buClr>
              <a:buSzPts val="3700"/>
              <a:buNone/>
              <a:defRPr>
                <a:solidFill>
                  <a:schemeClr val="accent1"/>
                </a:solidFill>
              </a:defRPr>
            </a:lvl7pPr>
            <a:lvl8pPr lvl="7" algn="l" rtl="0">
              <a:lnSpc>
                <a:spcPct val="100000"/>
              </a:lnSpc>
              <a:spcBef>
                <a:spcPts val="0"/>
              </a:spcBef>
              <a:spcAft>
                <a:spcPts val="0"/>
              </a:spcAft>
              <a:buClr>
                <a:schemeClr val="accent1"/>
              </a:buClr>
              <a:buSzPts val="3700"/>
              <a:buNone/>
              <a:defRPr>
                <a:solidFill>
                  <a:schemeClr val="accent1"/>
                </a:solidFill>
              </a:defRPr>
            </a:lvl8pPr>
            <a:lvl9pPr lvl="8" algn="l" rtl="0">
              <a:lnSpc>
                <a:spcPct val="100000"/>
              </a:lnSpc>
              <a:spcBef>
                <a:spcPts val="0"/>
              </a:spcBef>
              <a:spcAft>
                <a:spcPts val="0"/>
              </a:spcAft>
              <a:buClr>
                <a:schemeClr val="accent1"/>
              </a:buClr>
              <a:buSzPts val="3700"/>
              <a:buNone/>
              <a:defRPr>
                <a:solidFill>
                  <a:schemeClr val="accent1"/>
                </a:solidFill>
              </a:defRPr>
            </a:lvl9pPr>
          </a:lstStyle>
          <a:p>
            <a:endParaRPr/>
          </a:p>
        </p:txBody>
      </p:sp>
      <p:sp>
        <p:nvSpPr>
          <p:cNvPr id="103" name="Google Shape;103;gf4f7f2f55b_0_866"/>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gn="l" rtl="0">
              <a:lnSpc>
                <a:spcPct val="115000"/>
              </a:lnSpc>
              <a:spcBef>
                <a:spcPts val="0"/>
              </a:spcBef>
              <a:spcAft>
                <a:spcPts val="0"/>
              </a:spcAft>
              <a:buClr>
                <a:schemeClr val="accent1"/>
              </a:buClr>
              <a:buSzPts val="2400"/>
              <a:buChar char="●"/>
              <a:defRPr>
                <a:solidFill>
                  <a:schemeClr val="accent1"/>
                </a:solidFill>
              </a:defRPr>
            </a:lvl1pPr>
            <a:lvl2pPr marL="914400" lvl="1" indent="-349250" algn="l" rtl="0">
              <a:lnSpc>
                <a:spcPct val="115000"/>
              </a:lnSpc>
              <a:spcBef>
                <a:spcPts val="2100"/>
              </a:spcBef>
              <a:spcAft>
                <a:spcPts val="0"/>
              </a:spcAft>
              <a:buClr>
                <a:schemeClr val="accent1"/>
              </a:buClr>
              <a:buSzPts val="1900"/>
              <a:buChar char="○"/>
              <a:defRPr>
                <a:solidFill>
                  <a:schemeClr val="accent1"/>
                </a:solidFill>
              </a:defRPr>
            </a:lvl2pPr>
            <a:lvl3pPr marL="1371600" lvl="2" indent="-349250" algn="l" rtl="0">
              <a:lnSpc>
                <a:spcPct val="115000"/>
              </a:lnSpc>
              <a:spcBef>
                <a:spcPts val="2100"/>
              </a:spcBef>
              <a:spcAft>
                <a:spcPts val="0"/>
              </a:spcAft>
              <a:buClr>
                <a:schemeClr val="accent1"/>
              </a:buClr>
              <a:buSzPts val="1900"/>
              <a:buChar char="■"/>
              <a:defRPr>
                <a:solidFill>
                  <a:schemeClr val="accent1"/>
                </a:solidFill>
              </a:defRPr>
            </a:lvl3pPr>
            <a:lvl4pPr marL="1828800" lvl="3" indent="-349250" algn="l" rtl="0">
              <a:lnSpc>
                <a:spcPct val="115000"/>
              </a:lnSpc>
              <a:spcBef>
                <a:spcPts val="2100"/>
              </a:spcBef>
              <a:spcAft>
                <a:spcPts val="0"/>
              </a:spcAft>
              <a:buClr>
                <a:schemeClr val="accent1"/>
              </a:buClr>
              <a:buSzPts val="1900"/>
              <a:buChar char="●"/>
              <a:defRPr>
                <a:solidFill>
                  <a:schemeClr val="accent1"/>
                </a:solidFill>
              </a:defRPr>
            </a:lvl4pPr>
            <a:lvl5pPr marL="2286000" lvl="4" indent="-349250" algn="l" rtl="0">
              <a:lnSpc>
                <a:spcPct val="115000"/>
              </a:lnSpc>
              <a:spcBef>
                <a:spcPts val="2100"/>
              </a:spcBef>
              <a:spcAft>
                <a:spcPts val="0"/>
              </a:spcAft>
              <a:buClr>
                <a:schemeClr val="accent1"/>
              </a:buClr>
              <a:buSzPts val="1900"/>
              <a:buChar char="○"/>
              <a:defRPr>
                <a:solidFill>
                  <a:schemeClr val="accent1"/>
                </a:solidFill>
              </a:defRPr>
            </a:lvl5pPr>
            <a:lvl6pPr marL="2743200" lvl="5" indent="-349250" algn="l" rtl="0">
              <a:lnSpc>
                <a:spcPct val="115000"/>
              </a:lnSpc>
              <a:spcBef>
                <a:spcPts val="2100"/>
              </a:spcBef>
              <a:spcAft>
                <a:spcPts val="0"/>
              </a:spcAft>
              <a:buClr>
                <a:schemeClr val="accent1"/>
              </a:buClr>
              <a:buSzPts val="1900"/>
              <a:buChar char="■"/>
              <a:defRPr>
                <a:solidFill>
                  <a:schemeClr val="accent1"/>
                </a:solidFill>
              </a:defRPr>
            </a:lvl6pPr>
            <a:lvl7pPr marL="3200400" lvl="6" indent="-349250" algn="l" rtl="0">
              <a:lnSpc>
                <a:spcPct val="115000"/>
              </a:lnSpc>
              <a:spcBef>
                <a:spcPts val="2100"/>
              </a:spcBef>
              <a:spcAft>
                <a:spcPts val="0"/>
              </a:spcAft>
              <a:buClr>
                <a:schemeClr val="accent1"/>
              </a:buClr>
              <a:buSzPts val="1900"/>
              <a:buChar char="●"/>
              <a:defRPr>
                <a:solidFill>
                  <a:schemeClr val="accent1"/>
                </a:solidFill>
              </a:defRPr>
            </a:lvl7pPr>
            <a:lvl8pPr marL="3657600" lvl="7" indent="-349250" algn="l" rtl="0">
              <a:lnSpc>
                <a:spcPct val="115000"/>
              </a:lnSpc>
              <a:spcBef>
                <a:spcPts val="2100"/>
              </a:spcBef>
              <a:spcAft>
                <a:spcPts val="0"/>
              </a:spcAft>
              <a:buClr>
                <a:schemeClr val="accent1"/>
              </a:buClr>
              <a:buSzPts val="1900"/>
              <a:buChar char="○"/>
              <a:defRPr>
                <a:solidFill>
                  <a:schemeClr val="accent1"/>
                </a:solidFill>
              </a:defRPr>
            </a:lvl8pPr>
            <a:lvl9pPr marL="4114800" lvl="8" indent="-349250" algn="l" rtl="0">
              <a:lnSpc>
                <a:spcPct val="115000"/>
              </a:lnSpc>
              <a:spcBef>
                <a:spcPts val="2100"/>
              </a:spcBef>
              <a:spcAft>
                <a:spcPts val="2100"/>
              </a:spcAft>
              <a:buClr>
                <a:schemeClr val="accent1"/>
              </a:buClr>
              <a:buSzPts val="1900"/>
              <a:buChar char="■"/>
              <a:defRPr>
                <a:solidFill>
                  <a:schemeClr val="accent1"/>
                </a:solidFill>
              </a:defRPr>
            </a:lvl9pPr>
          </a:lstStyle>
          <a:p>
            <a:endParaRPr/>
          </a:p>
        </p:txBody>
      </p:sp>
      <p:sp>
        <p:nvSpPr>
          <p:cNvPr id="104" name="Google Shape;104;gf4f7f2f55b_0_866"/>
          <p:cNvSpPr txBox="1">
            <a:spLocks noGrp="1"/>
          </p:cNvSpPr>
          <p:nvPr>
            <p:ph type="sldNum" idx="12"/>
          </p:nvPr>
        </p:nvSpPr>
        <p:spPr>
          <a:xfrm>
            <a:off x="11625903" y="6319233"/>
            <a:ext cx="504000" cy="524700"/>
          </a:xfrm>
          <a:prstGeom prst="rect">
            <a:avLst/>
          </a:prstGeom>
          <a:noFill/>
          <a:ln>
            <a:noFill/>
          </a:ln>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louds White">
  <p:cSld name="TITLE_AND_BODY_1_1">
    <p:bg>
      <p:bgPr>
        <a:solidFill>
          <a:schemeClr val="lt1"/>
        </a:solidFill>
        <a:effectLst/>
      </p:bgPr>
    </p:bg>
    <p:spTree>
      <p:nvGrpSpPr>
        <p:cNvPr id="1" name="Shape 105"/>
        <p:cNvGrpSpPr/>
        <p:nvPr/>
      </p:nvGrpSpPr>
      <p:grpSpPr>
        <a:xfrm>
          <a:off x="0" y="0"/>
          <a:ext cx="0" cy="0"/>
          <a:chOff x="0" y="0"/>
          <a:chExt cx="0" cy="0"/>
        </a:xfrm>
      </p:grpSpPr>
      <p:sp>
        <p:nvSpPr>
          <p:cNvPr id="106" name="Google Shape;106;gf4f7f2f55b_0_870"/>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Clr>
                <a:schemeClr val="accent2"/>
              </a:buClr>
              <a:buSzPts val="3700"/>
              <a:buNone/>
              <a:defRPr>
                <a:solidFill>
                  <a:schemeClr val="accent2"/>
                </a:solidFill>
              </a:defRPr>
            </a:lvl1pPr>
            <a:lvl2pPr lvl="1" algn="l" rtl="0">
              <a:lnSpc>
                <a:spcPct val="100000"/>
              </a:lnSpc>
              <a:spcBef>
                <a:spcPts val="0"/>
              </a:spcBef>
              <a:spcAft>
                <a:spcPts val="0"/>
              </a:spcAft>
              <a:buClr>
                <a:schemeClr val="accent2"/>
              </a:buClr>
              <a:buSzPts val="3700"/>
              <a:buNone/>
              <a:defRPr>
                <a:solidFill>
                  <a:schemeClr val="accent2"/>
                </a:solidFill>
              </a:defRPr>
            </a:lvl2pPr>
            <a:lvl3pPr lvl="2" algn="l" rtl="0">
              <a:lnSpc>
                <a:spcPct val="100000"/>
              </a:lnSpc>
              <a:spcBef>
                <a:spcPts val="0"/>
              </a:spcBef>
              <a:spcAft>
                <a:spcPts val="0"/>
              </a:spcAft>
              <a:buClr>
                <a:schemeClr val="accent2"/>
              </a:buClr>
              <a:buSzPts val="3700"/>
              <a:buNone/>
              <a:defRPr>
                <a:solidFill>
                  <a:schemeClr val="accent2"/>
                </a:solidFill>
              </a:defRPr>
            </a:lvl3pPr>
            <a:lvl4pPr lvl="3" algn="l" rtl="0">
              <a:lnSpc>
                <a:spcPct val="100000"/>
              </a:lnSpc>
              <a:spcBef>
                <a:spcPts val="0"/>
              </a:spcBef>
              <a:spcAft>
                <a:spcPts val="0"/>
              </a:spcAft>
              <a:buClr>
                <a:schemeClr val="accent2"/>
              </a:buClr>
              <a:buSzPts val="3700"/>
              <a:buNone/>
              <a:defRPr>
                <a:solidFill>
                  <a:schemeClr val="accent2"/>
                </a:solidFill>
              </a:defRPr>
            </a:lvl4pPr>
            <a:lvl5pPr lvl="4" algn="l" rtl="0">
              <a:lnSpc>
                <a:spcPct val="100000"/>
              </a:lnSpc>
              <a:spcBef>
                <a:spcPts val="0"/>
              </a:spcBef>
              <a:spcAft>
                <a:spcPts val="0"/>
              </a:spcAft>
              <a:buClr>
                <a:schemeClr val="accent2"/>
              </a:buClr>
              <a:buSzPts val="3700"/>
              <a:buNone/>
              <a:defRPr>
                <a:solidFill>
                  <a:schemeClr val="accent2"/>
                </a:solidFill>
              </a:defRPr>
            </a:lvl5pPr>
            <a:lvl6pPr lvl="5" algn="l" rtl="0">
              <a:lnSpc>
                <a:spcPct val="100000"/>
              </a:lnSpc>
              <a:spcBef>
                <a:spcPts val="0"/>
              </a:spcBef>
              <a:spcAft>
                <a:spcPts val="0"/>
              </a:spcAft>
              <a:buClr>
                <a:schemeClr val="accent2"/>
              </a:buClr>
              <a:buSzPts val="3700"/>
              <a:buNone/>
              <a:defRPr>
                <a:solidFill>
                  <a:schemeClr val="accent2"/>
                </a:solidFill>
              </a:defRPr>
            </a:lvl6pPr>
            <a:lvl7pPr lvl="6" algn="l" rtl="0">
              <a:lnSpc>
                <a:spcPct val="100000"/>
              </a:lnSpc>
              <a:spcBef>
                <a:spcPts val="0"/>
              </a:spcBef>
              <a:spcAft>
                <a:spcPts val="0"/>
              </a:spcAft>
              <a:buClr>
                <a:schemeClr val="accent2"/>
              </a:buClr>
              <a:buSzPts val="3700"/>
              <a:buNone/>
              <a:defRPr>
                <a:solidFill>
                  <a:schemeClr val="accent2"/>
                </a:solidFill>
              </a:defRPr>
            </a:lvl7pPr>
            <a:lvl8pPr lvl="7" algn="l" rtl="0">
              <a:lnSpc>
                <a:spcPct val="100000"/>
              </a:lnSpc>
              <a:spcBef>
                <a:spcPts val="0"/>
              </a:spcBef>
              <a:spcAft>
                <a:spcPts val="0"/>
              </a:spcAft>
              <a:buClr>
                <a:schemeClr val="accent2"/>
              </a:buClr>
              <a:buSzPts val="3700"/>
              <a:buNone/>
              <a:defRPr>
                <a:solidFill>
                  <a:schemeClr val="accent2"/>
                </a:solidFill>
              </a:defRPr>
            </a:lvl8pPr>
            <a:lvl9pPr lvl="8" algn="l" rtl="0">
              <a:lnSpc>
                <a:spcPct val="100000"/>
              </a:lnSpc>
              <a:spcBef>
                <a:spcPts val="0"/>
              </a:spcBef>
              <a:spcAft>
                <a:spcPts val="0"/>
              </a:spcAft>
              <a:buClr>
                <a:schemeClr val="accent2"/>
              </a:buClr>
              <a:buSzPts val="3700"/>
              <a:buNone/>
              <a:defRPr>
                <a:solidFill>
                  <a:schemeClr val="accent2"/>
                </a:solidFill>
              </a:defRPr>
            </a:lvl9pPr>
          </a:lstStyle>
          <a:p>
            <a:endParaRPr/>
          </a:p>
        </p:txBody>
      </p:sp>
      <p:sp>
        <p:nvSpPr>
          <p:cNvPr id="107" name="Google Shape;107;gf4f7f2f55b_0_870"/>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gn="l" rtl="0">
              <a:lnSpc>
                <a:spcPct val="115000"/>
              </a:lnSpc>
              <a:spcBef>
                <a:spcPts val="0"/>
              </a:spcBef>
              <a:spcAft>
                <a:spcPts val="0"/>
              </a:spcAft>
              <a:buClr>
                <a:schemeClr val="accent2"/>
              </a:buClr>
              <a:buSzPts val="2400"/>
              <a:buChar char="●"/>
              <a:defRPr>
                <a:solidFill>
                  <a:schemeClr val="accent2"/>
                </a:solidFill>
              </a:defRPr>
            </a:lvl1pPr>
            <a:lvl2pPr marL="914400" lvl="1" indent="-349250" algn="l" rtl="0">
              <a:lnSpc>
                <a:spcPct val="115000"/>
              </a:lnSpc>
              <a:spcBef>
                <a:spcPts val="2100"/>
              </a:spcBef>
              <a:spcAft>
                <a:spcPts val="0"/>
              </a:spcAft>
              <a:buClr>
                <a:schemeClr val="accent2"/>
              </a:buClr>
              <a:buSzPts val="1900"/>
              <a:buChar char="○"/>
              <a:defRPr>
                <a:solidFill>
                  <a:schemeClr val="accent2"/>
                </a:solidFill>
              </a:defRPr>
            </a:lvl2pPr>
            <a:lvl3pPr marL="1371600" lvl="2" indent="-349250" algn="l" rtl="0">
              <a:lnSpc>
                <a:spcPct val="115000"/>
              </a:lnSpc>
              <a:spcBef>
                <a:spcPts val="2100"/>
              </a:spcBef>
              <a:spcAft>
                <a:spcPts val="0"/>
              </a:spcAft>
              <a:buClr>
                <a:schemeClr val="accent2"/>
              </a:buClr>
              <a:buSzPts val="1900"/>
              <a:buChar char="■"/>
              <a:defRPr>
                <a:solidFill>
                  <a:schemeClr val="accent2"/>
                </a:solidFill>
              </a:defRPr>
            </a:lvl3pPr>
            <a:lvl4pPr marL="1828800" lvl="3" indent="-349250" algn="l" rtl="0">
              <a:lnSpc>
                <a:spcPct val="115000"/>
              </a:lnSpc>
              <a:spcBef>
                <a:spcPts val="2100"/>
              </a:spcBef>
              <a:spcAft>
                <a:spcPts val="0"/>
              </a:spcAft>
              <a:buClr>
                <a:schemeClr val="accent2"/>
              </a:buClr>
              <a:buSzPts val="1900"/>
              <a:buChar char="●"/>
              <a:defRPr>
                <a:solidFill>
                  <a:schemeClr val="accent2"/>
                </a:solidFill>
              </a:defRPr>
            </a:lvl4pPr>
            <a:lvl5pPr marL="2286000" lvl="4" indent="-349250" algn="l" rtl="0">
              <a:lnSpc>
                <a:spcPct val="115000"/>
              </a:lnSpc>
              <a:spcBef>
                <a:spcPts val="2100"/>
              </a:spcBef>
              <a:spcAft>
                <a:spcPts val="0"/>
              </a:spcAft>
              <a:buClr>
                <a:schemeClr val="accent2"/>
              </a:buClr>
              <a:buSzPts val="1900"/>
              <a:buChar char="○"/>
              <a:defRPr>
                <a:solidFill>
                  <a:schemeClr val="accent2"/>
                </a:solidFill>
              </a:defRPr>
            </a:lvl5pPr>
            <a:lvl6pPr marL="2743200" lvl="5" indent="-349250" algn="l" rtl="0">
              <a:lnSpc>
                <a:spcPct val="115000"/>
              </a:lnSpc>
              <a:spcBef>
                <a:spcPts val="2100"/>
              </a:spcBef>
              <a:spcAft>
                <a:spcPts val="0"/>
              </a:spcAft>
              <a:buClr>
                <a:schemeClr val="accent2"/>
              </a:buClr>
              <a:buSzPts val="1900"/>
              <a:buChar char="■"/>
              <a:defRPr>
                <a:solidFill>
                  <a:schemeClr val="accent2"/>
                </a:solidFill>
              </a:defRPr>
            </a:lvl6pPr>
            <a:lvl7pPr marL="3200400" lvl="6" indent="-349250" algn="l" rtl="0">
              <a:lnSpc>
                <a:spcPct val="115000"/>
              </a:lnSpc>
              <a:spcBef>
                <a:spcPts val="2100"/>
              </a:spcBef>
              <a:spcAft>
                <a:spcPts val="0"/>
              </a:spcAft>
              <a:buClr>
                <a:schemeClr val="accent2"/>
              </a:buClr>
              <a:buSzPts val="1900"/>
              <a:buChar char="●"/>
              <a:defRPr>
                <a:solidFill>
                  <a:schemeClr val="accent2"/>
                </a:solidFill>
              </a:defRPr>
            </a:lvl7pPr>
            <a:lvl8pPr marL="3657600" lvl="7" indent="-349250" algn="l" rtl="0">
              <a:lnSpc>
                <a:spcPct val="115000"/>
              </a:lnSpc>
              <a:spcBef>
                <a:spcPts val="2100"/>
              </a:spcBef>
              <a:spcAft>
                <a:spcPts val="0"/>
              </a:spcAft>
              <a:buClr>
                <a:schemeClr val="accent2"/>
              </a:buClr>
              <a:buSzPts val="1900"/>
              <a:buChar char="○"/>
              <a:defRPr>
                <a:solidFill>
                  <a:schemeClr val="accent2"/>
                </a:solidFill>
              </a:defRPr>
            </a:lvl8pPr>
            <a:lvl9pPr marL="4114800" lvl="8" indent="-349250" algn="l" rtl="0">
              <a:lnSpc>
                <a:spcPct val="115000"/>
              </a:lnSpc>
              <a:spcBef>
                <a:spcPts val="2100"/>
              </a:spcBef>
              <a:spcAft>
                <a:spcPts val="2100"/>
              </a:spcAft>
              <a:buClr>
                <a:schemeClr val="accent2"/>
              </a:buClr>
              <a:buSzPts val="1900"/>
              <a:buChar char="■"/>
              <a:defRPr>
                <a:solidFill>
                  <a:schemeClr val="accent2"/>
                </a:solidFill>
              </a:defRPr>
            </a:lvl9pPr>
          </a:lstStyle>
          <a:p>
            <a:endParaRPr/>
          </a:p>
        </p:txBody>
      </p:sp>
      <p:sp>
        <p:nvSpPr>
          <p:cNvPr id="108" name="Google Shape;108;gf4f7f2f55b_0_870"/>
          <p:cNvSpPr txBox="1">
            <a:spLocks noGrp="1"/>
          </p:cNvSpPr>
          <p:nvPr>
            <p:ph type="sldNum" idx="12"/>
          </p:nvPr>
        </p:nvSpPr>
        <p:spPr>
          <a:xfrm>
            <a:off x="11625903" y="6319233"/>
            <a:ext cx="504000" cy="524700"/>
          </a:xfrm>
          <a:prstGeom prst="rect">
            <a:avLst/>
          </a:prstGeom>
          <a:noFill/>
          <a:ln>
            <a:noFill/>
          </a:ln>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louds Light">
  <p:cSld name="TITLE_AND_BODY_1_1_1">
    <p:bg>
      <p:bgPr>
        <a:solidFill>
          <a:schemeClr val="accent1"/>
        </a:solidFill>
        <a:effectLst/>
      </p:bgPr>
    </p:bg>
    <p:spTree>
      <p:nvGrpSpPr>
        <p:cNvPr id="1" name="Shape 109"/>
        <p:cNvGrpSpPr/>
        <p:nvPr/>
      </p:nvGrpSpPr>
      <p:grpSpPr>
        <a:xfrm>
          <a:off x="0" y="0"/>
          <a:ext cx="0" cy="0"/>
          <a:chOff x="0" y="0"/>
          <a:chExt cx="0" cy="0"/>
        </a:xfrm>
      </p:grpSpPr>
      <p:sp>
        <p:nvSpPr>
          <p:cNvPr id="110" name="Google Shape;110;gf4f7f2f55b_0_874"/>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Clr>
                <a:schemeClr val="accent2"/>
              </a:buClr>
              <a:buSzPts val="3700"/>
              <a:buNone/>
              <a:defRPr>
                <a:solidFill>
                  <a:schemeClr val="accent2"/>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111" name="Google Shape;111;gf4f7f2f55b_0_874"/>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gn="l" rtl="0">
              <a:lnSpc>
                <a:spcPct val="115000"/>
              </a:lnSpc>
              <a:spcBef>
                <a:spcPts val="0"/>
              </a:spcBef>
              <a:spcAft>
                <a:spcPts val="0"/>
              </a:spcAft>
              <a:buClr>
                <a:srgbClr val="000000"/>
              </a:buClr>
              <a:buSzPts val="2400"/>
              <a:buChar char="●"/>
              <a:defRPr>
                <a:solidFill>
                  <a:srgbClr val="000000"/>
                </a:solidFill>
              </a:defRPr>
            </a:lvl1pPr>
            <a:lvl2pPr marL="914400" lvl="1" indent="-349250" algn="l" rtl="0">
              <a:lnSpc>
                <a:spcPct val="115000"/>
              </a:lnSpc>
              <a:spcBef>
                <a:spcPts val="2100"/>
              </a:spcBef>
              <a:spcAft>
                <a:spcPts val="0"/>
              </a:spcAft>
              <a:buClr>
                <a:srgbClr val="000000"/>
              </a:buClr>
              <a:buSzPts val="1900"/>
              <a:buChar char="○"/>
              <a:defRPr>
                <a:solidFill>
                  <a:srgbClr val="000000"/>
                </a:solidFill>
              </a:defRPr>
            </a:lvl2pPr>
            <a:lvl3pPr marL="1371600" lvl="2" indent="-349250" algn="l" rtl="0">
              <a:lnSpc>
                <a:spcPct val="115000"/>
              </a:lnSpc>
              <a:spcBef>
                <a:spcPts val="2100"/>
              </a:spcBef>
              <a:spcAft>
                <a:spcPts val="0"/>
              </a:spcAft>
              <a:buClr>
                <a:srgbClr val="000000"/>
              </a:buClr>
              <a:buSzPts val="1900"/>
              <a:buChar char="■"/>
              <a:defRPr>
                <a:solidFill>
                  <a:srgbClr val="000000"/>
                </a:solidFill>
              </a:defRPr>
            </a:lvl3pPr>
            <a:lvl4pPr marL="1828800" lvl="3" indent="-349250" algn="l" rtl="0">
              <a:lnSpc>
                <a:spcPct val="115000"/>
              </a:lnSpc>
              <a:spcBef>
                <a:spcPts val="2100"/>
              </a:spcBef>
              <a:spcAft>
                <a:spcPts val="0"/>
              </a:spcAft>
              <a:buClr>
                <a:srgbClr val="000000"/>
              </a:buClr>
              <a:buSzPts val="1900"/>
              <a:buChar char="●"/>
              <a:defRPr>
                <a:solidFill>
                  <a:srgbClr val="000000"/>
                </a:solidFill>
              </a:defRPr>
            </a:lvl4pPr>
            <a:lvl5pPr marL="2286000" lvl="4" indent="-349250" algn="l" rtl="0">
              <a:lnSpc>
                <a:spcPct val="115000"/>
              </a:lnSpc>
              <a:spcBef>
                <a:spcPts val="2100"/>
              </a:spcBef>
              <a:spcAft>
                <a:spcPts val="0"/>
              </a:spcAft>
              <a:buClr>
                <a:srgbClr val="000000"/>
              </a:buClr>
              <a:buSzPts val="1900"/>
              <a:buChar char="○"/>
              <a:defRPr>
                <a:solidFill>
                  <a:srgbClr val="000000"/>
                </a:solidFill>
              </a:defRPr>
            </a:lvl5pPr>
            <a:lvl6pPr marL="2743200" lvl="5" indent="-349250" algn="l" rtl="0">
              <a:lnSpc>
                <a:spcPct val="115000"/>
              </a:lnSpc>
              <a:spcBef>
                <a:spcPts val="2100"/>
              </a:spcBef>
              <a:spcAft>
                <a:spcPts val="0"/>
              </a:spcAft>
              <a:buClr>
                <a:srgbClr val="000000"/>
              </a:buClr>
              <a:buSzPts val="1900"/>
              <a:buChar char="■"/>
              <a:defRPr>
                <a:solidFill>
                  <a:srgbClr val="000000"/>
                </a:solidFill>
              </a:defRPr>
            </a:lvl6pPr>
            <a:lvl7pPr marL="3200400" lvl="6" indent="-349250" algn="l" rtl="0">
              <a:lnSpc>
                <a:spcPct val="115000"/>
              </a:lnSpc>
              <a:spcBef>
                <a:spcPts val="2100"/>
              </a:spcBef>
              <a:spcAft>
                <a:spcPts val="0"/>
              </a:spcAft>
              <a:buClr>
                <a:srgbClr val="000000"/>
              </a:buClr>
              <a:buSzPts val="1900"/>
              <a:buChar char="●"/>
              <a:defRPr>
                <a:solidFill>
                  <a:srgbClr val="000000"/>
                </a:solidFill>
              </a:defRPr>
            </a:lvl7pPr>
            <a:lvl8pPr marL="3657600" lvl="7" indent="-349250" algn="l" rtl="0">
              <a:lnSpc>
                <a:spcPct val="115000"/>
              </a:lnSpc>
              <a:spcBef>
                <a:spcPts val="2100"/>
              </a:spcBef>
              <a:spcAft>
                <a:spcPts val="0"/>
              </a:spcAft>
              <a:buClr>
                <a:srgbClr val="000000"/>
              </a:buClr>
              <a:buSzPts val="1900"/>
              <a:buChar char="○"/>
              <a:defRPr>
                <a:solidFill>
                  <a:srgbClr val="000000"/>
                </a:solidFill>
              </a:defRPr>
            </a:lvl8pPr>
            <a:lvl9pPr marL="4114800" lvl="8" indent="-349250" algn="l" rtl="0">
              <a:lnSpc>
                <a:spcPct val="115000"/>
              </a:lnSpc>
              <a:spcBef>
                <a:spcPts val="2100"/>
              </a:spcBef>
              <a:spcAft>
                <a:spcPts val="2100"/>
              </a:spcAft>
              <a:buClr>
                <a:srgbClr val="000000"/>
              </a:buClr>
              <a:buSzPts val="1900"/>
              <a:buChar char="■"/>
              <a:defRPr>
                <a:solidFill>
                  <a:srgbClr val="000000"/>
                </a:solidFill>
              </a:defRPr>
            </a:lvl9pPr>
          </a:lstStyle>
          <a:p>
            <a:endParaRPr/>
          </a:p>
        </p:txBody>
      </p:sp>
      <p:sp>
        <p:nvSpPr>
          <p:cNvPr id="112" name="Google Shape;112;gf4f7f2f55b_0_874"/>
          <p:cNvSpPr txBox="1">
            <a:spLocks noGrp="1"/>
          </p:cNvSpPr>
          <p:nvPr>
            <p:ph type="sldNum" idx="12"/>
          </p:nvPr>
        </p:nvSpPr>
        <p:spPr>
          <a:xfrm>
            <a:off x="11625903" y="6319233"/>
            <a:ext cx="504000" cy="524700"/>
          </a:xfrm>
          <a:prstGeom prst="rect">
            <a:avLst/>
          </a:prstGeom>
          <a:noFill/>
          <a:ln>
            <a:noFill/>
          </a:ln>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osquitoes Title">
  <p:cSld name="TITLE_1">
    <p:bg>
      <p:bgPr>
        <a:noFill/>
        <a:effectLst/>
      </p:bgPr>
    </p:bg>
    <p:spTree>
      <p:nvGrpSpPr>
        <p:cNvPr id="1" name="Shape 113"/>
        <p:cNvGrpSpPr/>
        <p:nvPr/>
      </p:nvGrpSpPr>
      <p:grpSpPr>
        <a:xfrm>
          <a:off x="0" y="0"/>
          <a:ext cx="0" cy="0"/>
          <a:chOff x="0" y="0"/>
          <a:chExt cx="0" cy="0"/>
        </a:xfrm>
      </p:grpSpPr>
      <p:pic>
        <p:nvPicPr>
          <p:cNvPr id="114" name="Google Shape;114;gf4f7f2f55b_0_878"/>
          <p:cNvPicPr preferRelativeResize="0"/>
          <p:nvPr/>
        </p:nvPicPr>
        <p:blipFill rotWithShape="1">
          <a:blip r:embed="rId2">
            <a:alphaModFix/>
          </a:blip>
          <a:srcRect/>
          <a:stretch/>
        </p:blipFill>
        <p:spPr>
          <a:xfrm>
            <a:off x="0" y="3657600"/>
            <a:ext cx="12192001" cy="3810000"/>
          </a:xfrm>
          <a:prstGeom prst="rect">
            <a:avLst/>
          </a:prstGeom>
          <a:noFill/>
          <a:ln>
            <a:noFill/>
          </a:ln>
        </p:spPr>
      </p:pic>
      <p:sp>
        <p:nvSpPr>
          <p:cNvPr id="115" name="Google Shape;115;gf4f7f2f55b_0_878"/>
          <p:cNvSpPr txBox="1">
            <a:spLocks noGrp="1"/>
          </p:cNvSpPr>
          <p:nvPr>
            <p:ph type="ctrTitle"/>
          </p:nvPr>
        </p:nvSpPr>
        <p:spPr>
          <a:xfrm>
            <a:off x="3929333" y="5207867"/>
            <a:ext cx="8847900" cy="1068300"/>
          </a:xfrm>
          <a:prstGeom prst="rect">
            <a:avLst/>
          </a:prstGeom>
          <a:noFill/>
          <a:ln>
            <a:noFill/>
          </a:ln>
        </p:spPr>
        <p:txBody>
          <a:bodyPr spcFirstLastPara="1" wrap="square" lIns="121900" tIns="121900" rIns="121900" bIns="121900" anchor="b" anchorCtr="0">
            <a:noAutofit/>
          </a:bodyPr>
          <a:lstStyle>
            <a:lvl1pPr lvl="0" algn="l" rtl="0">
              <a:lnSpc>
                <a:spcPct val="100000"/>
              </a:lnSpc>
              <a:spcBef>
                <a:spcPts val="0"/>
              </a:spcBef>
              <a:spcAft>
                <a:spcPts val="0"/>
              </a:spcAft>
              <a:buSzPts val="4800"/>
              <a:buFont typeface="Oswald"/>
              <a:buNone/>
              <a:defRPr sz="4800">
                <a:latin typeface="Oswald"/>
                <a:ea typeface="Oswald"/>
                <a:cs typeface="Oswald"/>
                <a:sym typeface="Oswald"/>
              </a:defRPr>
            </a:lvl1pPr>
            <a:lvl2pPr lvl="1" algn="ctr" rtl="0">
              <a:lnSpc>
                <a:spcPct val="100000"/>
              </a:lnSpc>
              <a:spcBef>
                <a:spcPts val="0"/>
              </a:spcBef>
              <a:spcAft>
                <a:spcPts val="0"/>
              </a:spcAft>
              <a:buSzPts val="6900"/>
              <a:buNone/>
              <a:defRPr sz="6900"/>
            </a:lvl2pPr>
            <a:lvl3pPr lvl="2" algn="ctr" rtl="0">
              <a:lnSpc>
                <a:spcPct val="100000"/>
              </a:lnSpc>
              <a:spcBef>
                <a:spcPts val="0"/>
              </a:spcBef>
              <a:spcAft>
                <a:spcPts val="0"/>
              </a:spcAft>
              <a:buSzPts val="6900"/>
              <a:buNone/>
              <a:defRPr sz="6900"/>
            </a:lvl3pPr>
            <a:lvl4pPr lvl="3" algn="ctr" rtl="0">
              <a:lnSpc>
                <a:spcPct val="100000"/>
              </a:lnSpc>
              <a:spcBef>
                <a:spcPts val="0"/>
              </a:spcBef>
              <a:spcAft>
                <a:spcPts val="0"/>
              </a:spcAft>
              <a:buSzPts val="6900"/>
              <a:buNone/>
              <a:defRPr sz="6900"/>
            </a:lvl4pPr>
            <a:lvl5pPr lvl="4" algn="ctr" rtl="0">
              <a:lnSpc>
                <a:spcPct val="100000"/>
              </a:lnSpc>
              <a:spcBef>
                <a:spcPts val="0"/>
              </a:spcBef>
              <a:spcAft>
                <a:spcPts val="0"/>
              </a:spcAft>
              <a:buSzPts val="6900"/>
              <a:buNone/>
              <a:defRPr sz="6900"/>
            </a:lvl5pPr>
            <a:lvl6pPr lvl="5" algn="ctr" rtl="0">
              <a:lnSpc>
                <a:spcPct val="100000"/>
              </a:lnSpc>
              <a:spcBef>
                <a:spcPts val="0"/>
              </a:spcBef>
              <a:spcAft>
                <a:spcPts val="0"/>
              </a:spcAft>
              <a:buSzPts val="6900"/>
              <a:buNone/>
              <a:defRPr sz="6900"/>
            </a:lvl6pPr>
            <a:lvl7pPr lvl="6" algn="ctr" rtl="0">
              <a:lnSpc>
                <a:spcPct val="100000"/>
              </a:lnSpc>
              <a:spcBef>
                <a:spcPts val="0"/>
              </a:spcBef>
              <a:spcAft>
                <a:spcPts val="0"/>
              </a:spcAft>
              <a:buSzPts val="6900"/>
              <a:buNone/>
              <a:defRPr sz="6900"/>
            </a:lvl7pPr>
            <a:lvl8pPr lvl="7" algn="ctr" rtl="0">
              <a:lnSpc>
                <a:spcPct val="100000"/>
              </a:lnSpc>
              <a:spcBef>
                <a:spcPts val="0"/>
              </a:spcBef>
              <a:spcAft>
                <a:spcPts val="0"/>
              </a:spcAft>
              <a:buSzPts val="6900"/>
              <a:buNone/>
              <a:defRPr sz="6900"/>
            </a:lvl8pPr>
            <a:lvl9pPr lvl="8" algn="ctr" rtl="0">
              <a:lnSpc>
                <a:spcPct val="100000"/>
              </a:lnSpc>
              <a:spcBef>
                <a:spcPts val="0"/>
              </a:spcBef>
              <a:spcAft>
                <a:spcPts val="0"/>
              </a:spcAft>
              <a:buSzPts val="6900"/>
              <a:buNone/>
              <a:defRPr sz="6900"/>
            </a:lvl9pPr>
          </a:lstStyle>
          <a:p>
            <a:endParaRPr/>
          </a:p>
        </p:txBody>
      </p:sp>
      <p:sp>
        <p:nvSpPr>
          <p:cNvPr id="116" name="Google Shape;116;gf4f7f2f55b_0_878"/>
          <p:cNvSpPr txBox="1">
            <a:spLocks noGrp="1"/>
          </p:cNvSpPr>
          <p:nvPr>
            <p:ph type="subTitle" idx="1"/>
          </p:nvPr>
        </p:nvSpPr>
        <p:spPr>
          <a:xfrm>
            <a:off x="3984768" y="6009367"/>
            <a:ext cx="8847900" cy="5409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200"/>
              <a:buFont typeface="Oswald"/>
              <a:buNone/>
              <a:defRPr sz="3200">
                <a:latin typeface="Oswald"/>
                <a:ea typeface="Oswald"/>
                <a:cs typeface="Oswald"/>
                <a:sym typeface="Oswald"/>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pic>
        <p:nvPicPr>
          <p:cNvPr id="117" name="Google Shape;117;gf4f7f2f55b_0_878"/>
          <p:cNvPicPr preferRelativeResize="0"/>
          <p:nvPr/>
        </p:nvPicPr>
        <p:blipFill rotWithShape="1">
          <a:blip r:embed="rId3">
            <a:alphaModFix/>
          </a:blip>
          <a:srcRect/>
          <a:stretch/>
        </p:blipFill>
        <p:spPr>
          <a:xfrm>
            <a:off x="576524" y="5343835"/>
            <a:ext cx="2714242" cy="120633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
        <p:cNvGrpSpPr/>
        <p:nvPr/>
      </p:nvGrpSpPr>
      <p:grpSpPr>
        <a:xfrm>
          <a:off x="0" y="0"/>
          <a:ext cx="0" cy="0"/>
          <a:chOff x="0" y="0"/>
          <a:chExt cx="0" cy="0"/>
        </a:xfrm>
      </p:grpSpPr>
      <p:sp>
        <p:nvSpPr>
          <p:cNvPr id="18" name="Google Shape;18;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 name="Google Shape;2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osquitoes Dark">
  <p:cSld name="TITLE_AND_BODY_2">
    <p:bg>
      <p:bgPr>
        <a:solidFill>
          <a:schemeClr val="dk2"/>
        </a:solidFill>
        <a:effectLst/>
      </p:bgPr>
    </p:bg>
    <p:spTree>
      <p:nvGrpSpPr>
        <p:cNvPr id="1" name="Shape 118"/>
        <p:cNvGrpSpPr/>
        <p:nvPr/>
      </p:nvGrpSpPr>
      <p:grpSpPr>
        <a:xfrm>
          <a:off x="0" y="0"/>
          <a:ext cx="0" cy="0"/>
          <a:chOff x="0" y="0"/>
          <a:chExt cx="0" cy="0"/>
        </a:xfrm>
      </p:grpSpPr>
      <p:sp>
        <p:nvSpPr>
          <p:cNvPr id="119" name="Google Shape;119;gf4f7f2f55b_0_883"/>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120" name="Google Shape;120;gf4f7f2f55b_0_883"/>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gn="l" rtl="0">
              <a:lnSpc>
                <a:spcPct val="115000"/>
              </a:lnSpc>
              <a:spcBef>
                <a:spcPts val="0"/>
              </a:spcBef>
              <a:spcAft>
                <a:spcPts val="0"/>
              </a:spcAft>
              <a:buSzPts val="2400"/>
              <a:buChar char="●"/>
              <a:defRPr/>
            </a:lvl1pPr>
            <a:lvl2pPr marL="914400" lvl="1" indent="-349250" algn="l" rtl="0">
              <a:lnSpc>
                <a:spcPct val="115000"/>
              </a:lnSpc>
              <a:spcBef>
                <a:spcPts val="2100"/>
              </a:spcBef>
              <a:spcAft>
                <a:spcPts val="0"/>
              </a:spcAft>
              <a:buSzPts val="1900"/>
              <a:buChar char="○"/>
              <a:defRPr/>
            </a:lvl2pPr>
            <a:lvl3pPr marL="1371600" lvl="2" indent="-349250" algn="l" rtl="0">
              <a:lnSpc>
                <a:spcPct val="115000"/>
              </a:lnSpc>
              <a:spcBef>
                <a:spcPts val="2100"/>
              </a:spcBef>
              <a:spcAft>
                <a:spcPts val="0"/>
              </a:spcAft>
              <a:buSzPts val="1900"/>
              <a:buChar char="■"/>
              <a:defRPr/>
            </a:lvl3pPr>
            <a:lvl4pPr marL="1828800" lvl="3" indent="-349250" algn="l" rtl="0">
              <a:lnSpc>
                <a:spcPct val="115000"/>
              </a:lnSpc>
              <a:spcBef>
                <a:spcPts val="2100"/>
              </a:spcBef>
              <a:spcAft>
                <a:spcPts val="0"/>
              </a:spcAft>
              <a:buSzPts val="1900"/>
              <a:buChar char="●"/>
              <a:defRPr/>
            </a:lvl4pPr>
            <a:lvl5pPr marL="2286000" lvl="4" indent="-349250" algn="l" rtl="0">
              <a:lnSpc>
                <a:spcPct val="115000"/>
              </a:lnSpc>
              <a:spcBef>
                <a:spcPts val="2100"/>
              </a:spcBef>
              <a:spcAft>
                <a:spcPts val="0"/>
              </a:spcAft>
              <a:buSzPts val="1900"/>
              <a:buChar char="○"/>
              <a:defRPr/>
            </a:lvl5pPr>
            <a:lvl6pPr marL="2743200" lvl="5" indent="-349250" algn="l" rtl="0">
              <a:lnSpc>
                <a:spcPct val="115000"/>
              </a:lnSpc>
              <a:spcBef>
                <a:spcPts val="2100"/>
              </a:spcBef>
              <a:spcAft>
                <a:spcPts val="0"/>
              </a:spcAft>
              <a:buSzPts val="1900"/>
              <a:buChar char="■"/>
              <a:defRPr/>
            </a:lvl6pPr>
            <a:lvl7pPr marL="3200400" lvl="6" indent="-349250" algn="l" rtl="0">
              <a:lnSpc>
                <a:spcPct val="115000"/>
              </a:lnSpc>
              <a:spcBef>
                <a:spcPts val="2100"/>
              </a:spcBef>
              <a:spcAft>
                <a:spcPts val="0"/>
              </a:spcAft>
              <a:buSzPts val="1900"/>
              <a:buChar char="●"/>
              <a:defRPr/>
            </a:lvl7pPr>
            <a:lvl8pPr marL="3657600" lvl="7" indent="-349250" algn="l" rtl="0">
              <a:lnSpc>
                <a:spcPct val="115000"/>
              </a:lnSpc>
              <a:spcBef>
                <a:spcPts val="2100"/>
              </a:spcBef>
              <a:spcAft>
                <a:spcPts val="0"/>
              </a:spcAft>
              <a:buSzPts val="1900"/>
              <a:buChar char="○"/>
              <a:defRPr/>
            </a:lvl8pPr>
            <a:lvl9pPr marL="4114800" lvl="8" indent="-349250" algn="l" rtl="0">
              <a:lnSpc>
                <a:spcPct val="115000"/>
              </a:lnSpc>
              <a:spcBef>
                <a:spcPts val="2100"/>
              </a:spcBef>
              <a:spcAft>
                <a:spcPts val="2100"/>
              </a:spcAft>
              <a:buSzPts val="19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osquitoes Black">
  <p:cSld name="TITLE_AND_BODY_1_2">
    <p:bg>
      <p:bgPr>
        <a:solidFill>
          <a:srgbClr val="000000"/>
        </a:solidFill>
        <a:effectLst/>
      </p:bgPr>
    </p:bg>
    <p:spTree>
      <p:nvGrpSpPr>
        <p:cNvPr id="1" name="Shape 121"/>
        <p:cNvGrpSpPr/>
        <p:nvPr/>
      </p:nvGrpSpPr>
      <p:grpSpPr>
        <a:xfrm>
          <a:off x="0" y="0"/>
          <a:ext cx="0" cy="0"/>
          <a:chOff x="0" y="0"/>
          <a:chExt cx="0" cy="0"/>
        </a:xfrm>
      </p:grpSpPr>
      <p:sp>
        <p:nvSpPr>
          <p:cNvPr id="122" name="Google Shape;122;gf4f7f2f55b_0_886"/>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Clr>
                <a:schemeClr val="lt2"/>
              </a:buClr>
              <a:buSzPts val="3700"/>
              <a:buNone/>
              <a:defRPr>
                <a:solidFill>
                  <a:schemeClr val="lt2"/>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123" name="Google Shape;123;gf4f7f2f55b_0_886"/>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gn="l" rtl="0">
              <a:lnSpc>
                <a:spcPct val="115000"/>
              </a:lnSpc>
              <a:spcBef>
                <a:spcPts val="0"/>
              </a:spcBef>
              <a:spcAft>
                <a:spcPts val="0"/>
              </a:spcAft>
              <a:buClr>
                <a:schemeClr val="lt2"/>
              </a:buClr>
              <a:buSzPts val="2400"/>
              <a:buChar char="●"/>
              <a:defRPr>
                <a:solidFill>
                  <a:schemeClr val="lt2"/>
                </a:solidFill>
              </a:defRPr>
            </a:lvl1pPr>
            <a:lvl2pPr marL="914400" lvl="1" indent="-349250" algn="l" rtl="0">
              <a:lnSpc>
                <a:spcPct val="115000"/>
              </a:lnSpc>
              <a:spcBef>
                <a:spcPts val="2100"/>
              </a:spcBef>
              <a:spcAft>
                <a:spcPts val="0"/>
              </a:spcAft>
              <a:buClr>
                <a:schemeClr val="lt2"/>
              </a:buClr>
              <a:buSzPts val="1900"/>
              <a:buChar char="○"/>
              <a:defRPr>
                <a:solidFill>
                  <a:schemeClr val="lt2"/>
                </a:solidFill>
              </a:defRPr>
            </a:lvl2pPr>
            <a:lvl3pPr marL="1371600" lvl="2" indent="-349250" algn="l" rtl="0">
              <a:lnSpc>
                <a:spcPct val="115000"/>
              </a:lnSpc>
              <a:spcBef>
                <a:spcPts val="2100"/>
              </a:spcBef>
              <a:spcAft>
                <a:spcPts val="0"/>
              </a:spcAft>
              <a:buClr>
                <a:schemeClr val="lt2"/>
              </a:buClr>
              <a:buSzPts val="1900"/>
              <a:buChar char="■"/>
              <a:defRPr>
                <a:solidFill>
                  <a:schemeClr val="lt2"/>
                </a:solidFill>
              </a:defRPr>
            </a:lvl3pPr>
            <a:lvl4pPr marL="1828800" lvl="3" indent="-349250" algn="l" rtl="0">
              <a:lnSpc>
                <a:spcPct val="115000"/>
              </a:lnSpc>
              <a:spcBef>
                <a:spcPts val="2100"/>
              </a:spcBef>
              <a:spcAft>
                <a:spcPts val="0"/>
              </a:spcAft>
              <a:buClr>
                <a:schemeClr val="lt2"/>
              </a:buClr>
              <a:buSzPts val="1900"/>
              <a:buChar char="●"/>
              <a:defRPr>
                <a:solidFill>
                  <a:schemeClr val="lt2"/>
                </a:solidFill>
              </a:defRPr>
            </a:lvl4pPr>
            <a:lvl5pPr marL="2286000" lvl="4" indent="-349250" algn="l" rtl="0">
              <a:lnSpc>
                <a:spcPct val="115000"/>
              </a:lnSpc>
              <a:spcBef>
                <a:spcPts val="2100"/>
              </a:spcBef>
              <a:spcAft>
                <a:spcPts val="0"/>
              </a:spcAft>
              <a:buClr>
                <a:schemeClr val="lt2"/>
              </a:buClr>
              <a:buSzPts val="1900"/>
              <a:buChar char="○"/>
              <a:defRPr>
                <a:solidFill>
                  <a:schemeClr val="lt2"/>
                </a:solidFill>
              </a:defRPr>
            </a:lvl5pPr>
            <a:lvl6pPr marL="2743200" lvl="5" indent="-349250" algn="l" rtl="0">
              <a:lnSpc>
                <a:spcPct val="115000"/>
              </a:lnSpc>
              <a:spcBef>
                <a:spcPts val="2100"/>
              </a:spcBef>
              <a:spcAft>
                <a:spcPts val="0"/>
              </a:spcAft>
              <a:buClr>
                <a:schemeClr val="lt2"/>
              </a:buClr>
              <a:buSzPts val="1900"/>
              <a:buChar char="■"/>
              <a:defRPr>
                <a:solidFill>
                  <a:schemeClr val="lt2"/>
                </a:solidFill>
              </a:defRPr>
            </a:lvl6pPr>
            <a:lvl7pPr marL="3200400" lvl="6" indent="-349250" algn="l" rtl="0">
              <a:lnSpc>
                <a:spcPct val="115000"/>
              </a:lnSpc>
              <a:spcBef>
                <a:spcPts val="2100"/>
              </a:spcBef>
              <a:spcAft>
                <a:spcPts val="0"/>
              </a:spcAft>
              <a:buClr>
                <a:schemeClr val="lt2"/>
              </a:buClr>
              <a:buSzPts val="1900"/>
              <a:buChar char="●"/>
              <a:defRPr>
                <a:solidFill>
                  <a:schemeClr val="lt2"/>
                </a:solidFill>
              </a:defRPr>
            </a:lvl7pPr>
            <a:lvl8pPr marL="3657600" lvl="7" indent="-349250" algn="l" rtl="0">
              <a:lnSpc>
                <a:spcPct val="115000"/>
              </a:lnSpc>
              <a:spcBef>
                <a:spcPts val="2100"/>
              </a:spcBef>
              <a:spcAft>
                <a:spcPts val="0"/>
              </a:spcAft>
              <a:buClr>
                <a:schemeClr val="lt2"/>
              </a:buClr>
              <a:buSzPts val="1900"/>
              <a:buChar char="○"/>
              <a:defRPr>
                <a:solidFill>
                  <a:schemeClr val="lt2"/>
                </a:solidFill>
              </a:defRPr>
            </a:lvl8pPr>
            <a:lvl9pPr marL="4114800" lvl="8" indent="-349250" algn="l" rtl="0">
              <a:lnSpc>
                <a:spcPct val="115000"/>
              </a:lnSpc>
              <a:spcBef>
                <a:spcPts val="2100"/>
              </a:spcBef>
              <a:spcAft>
                <a:spcPts val="2100"/>
              </a:spcAft>
              <a:buClr>
                <a:schemeClr val="lt2"/>
              </a:buClr>
              <a:buSzPts val="1900"/>
              <a:buChar char="■"/>
              <a:defRPr>
                <a:solidFill>
                  <a:schemeClr val="lt2"/>
                </a:solidFill>
              </a:defRPr>
            </a:lvl9pPr>
          </a:lstStyle>
          <a:p>
            <a:endParaRPr/>
          </a:p>
        </p:txBody>
      </p:sp>
      <p:sp>
        <p:nvSpPr>
          <p:cNvPr id="124" name="Google Shape;124;gf4f7f2f55b_0_886"/>
          <p:cNvSpPr txBox="1">
            <a:spLocks noGrp="1"/>
          </p:cNvSpPr>
          <p:nvPr>
            <p:ph type="sldNum" idx="12"/>
          </p:nvPr>
        </p:nvSpPr>
        <p:spPr>
          <a:xfrm>
            <a:off x="11625903" y="6319233"/>
            <a:ext cx="504000" cy="524700"/>
          </a:xfrm>
          <a:prstGeom prst="rect">
            <a:avLst/>
          </a:prstGeom>
          <a:noFill/>
          <a:ln>
            <a:noFill/>
          </a:ln>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osquitoes White">
  <p:cSld name="TITLE_AND_BODY_1_1_2">
    <p:bg>
      <p:bgPr>
        <a:solidFill>
          <a:schemeClr val="lt1"/>
        </a:solidFill>
        <a:effectLst/>
      </p:bgPr>
    </p:bg>
    <p:spTree>
      <p:nvGrpSpPr>
        <p:cNvPr id="1" name="Shape 125"/>
        <p:cNvGrpSpPr/>
        <p:nvPr/>
      </p:nvGrpSpPr>
      <p:grpSpPr>
        <a:xfrm>
          <a:off x="0" y="0"/>
          <a:ext cx="0" cy="0"/>
          <a:chOff x="0" y="0"/>
          <a:chExt cx="0" cy="0"/>
        </a:xfrm>
      </p:grpSpPr>
      <p:sp>
        <p:nvSpPr>
          <p:cNvPr id="126" name="Google Shape;126;gf4f7f2f55b_0_890"/>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Clr>
                <a:schemeClr val="dk2"/>
              </a:buClr>
              <a:buSzPts val="3700"/>
              <a:buNone/>
              <a:defRPr>
                <a:solidFill>
                  <a:schemeClr val="dk2"/>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127" name="Google Shape;127;gf4f7f2f55b_0_890"/>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gn="l" rtl="0">
              <a:lnSpc>
                <a:spcPct val="115000"/>
              </a:lnSpc>
              <a:spcBef>
                <a:spcPts val="0"/>
              </a:spcBef>
              <a:spcAft>
                <a:spcPts val="0"/>
              </a:spcAft>
              <a:buClr>
                <a:schemeClr val="dk2"/>
              </a:buClr>
              <a:buSzPts val="2400"/>
              <a:buChar char="●"/>
              <a:defRPr>
                <a:solidFill>
                  <a:schemeClr val="dk2"/>
                </a:solidFill>
              </a:defRPr>
            </a:lvl1pPr>
            <a:lvl2pPr marL="914400" lvl="1" indent="-349250" algn="l" rtl="0">
              <a:lnSpc>
                <a:spcPct val="115000"/>
              </a:lnSpc>
              <a:spcBef>
                <a:spcPts val="2100"/>
              </a:spcBef>
              <a:spcAft>
                <a:spcPts val="0"/>
              </a:spcAft>
              <a:buClr>
                <a:schemeClr val="dk2"/>
              </a:buClr>
              <a:buSzPts val="1900"/>
              <a:buChar char="○"/>
              <a:defRPr>
                <a:solidFill>
                  <a:schemeClr val="dk2"/>
                </a:solidFill>
              </a:defRPr>
            </a:lvl2pPr>
            <a:lvl3pPr marL="1371600" lvl="2" indent="-349250" algn="l" rtl="0">
              <a:lnSpc>
                <a:spcPct val="115000"/>
              </a:lnSpc>
              <a:spcBef>
                <a:spcPts val="2100"/>
              </a:spcBef>
              <a:spcAft>
                <a:spcPts val="0"/>
              </a:spcAft>
              <a:buClr>
                <a:schemeClr val="dk2"/>
              </a:buClr>
              <a:buSzPts val="1900"/>
              <a:buChar char="■"/>
              <a:defRPr>
                <a:solidFill>
                  <a:schemeClr val="dk2"/>
                </a:solidFill>
              </a:defRPr>
            </a:lvl3pPr>
            <a:lvl4pPr marL="1828800" lvl="3" indent="-349250" algn="l" rtl="0">
              <a:lnSpc>
                <a:spcPct val="115000"/>
              </a:lnSpc>
              <a:spcBef>
                <a:spcPts val="2100"/>
              </a:spcBef>
              <a:spcAft>
                <a:spcPts val="0"/>
              </a:spcAft>
              <a:buClr>
                <a:schemeClr val="dk2"/>
              </a:buClr>
              <a:buSzPts val="1900"/>
              <a:buChar char="●"/>
              <a:defRPr>
                <a:solidFill>
                  <a:schemeClr val="dk2"/>
                </a:solidFill>
              </a:defRPr>
            </a:lvl4pPr>
            <a:lvl5pPr marL="2286000" lvl="4" indent="-349250" algn="l" rtl="0">
              <a:lnSpc>
                <a:spcPct val="115000"/>
              </a:lnSpc>
              <a:spcBef>
                <a:spcPts val="2100"/>
              </a:spcBef>
              <a:spcAft>
                <a:spcPts val="0"/>
              </a:spcAft>
              <a:buClr>
                <a:schemeClr val="dk2"/>
              </a:buClr>
              <a:buSzPts val="1900"/>
              <a:buChar char="○"/>
              <a:defRPr>
                <a:solidFill>
                  <a:schemeClr val="dk2"/>
                </a:solidFill>
              </a:defRPr>
            </a:lvl5pPr>
            <a:lvl6pPr marL="2743200" lvl="5" indent="-349250" algn="l" rtl="0">
              <a:lnSpc>
                <a:spcPct val="115000"/>
              </a:lnSpc>
              <a:spcBef>
                <a:spcPts val="2100"/>
              </a:spcBef>
              <a:spcAft>
                <a:spcPts val="0"/>
              </a:spcAft>
              <a:buClr>
                <a:schemeClr val="dk2"/>
              </a:buClr>
              <a:buSzPts val="1900"/>
              <a:buChar char="■"/>
              <a:defRPr>
                <a:solidFill>
                  <a:schemeClr val="dk2"/>
                </a:solidFill>
              </a:defRPr>
            </a:lvl6pPr>
            <a:lvl7pPr marL="3200400" lvl="6" indent="-349250" algn="l" rtl="0">
              <a:lnSpc>
                <a:spcPct val="115000"/>
              </a:lnSpc>
              <a:spcBef>
                <a:spcPts val="2100"/>
              </a:spcBef>
              <a:spcAft>
                <a:spcPts val="0"/>
              </a:spcAft>
              <a:buClr>
                <a:schemeClr val="dk2"/>
              </a:buClr>
              <a:buSzPts val="1900"/>
              <a:buChar char="●"/>
              <a:defRPr>
                <a:solidFill>
                  <a:schemeClr val="dk2"/>
                </a:solidFill>
              </a:defRPr>
            </a:lvl7pPr>
            <a:lvl8pPr marL="3657600" lvl="7" indent="-349250" algn="l" rtl="0">
              <a:lnSpc>
                <a:spcPct val="115000"/>
              </a:lnSpc>
              <a:spcBef>
                <a:spcPts val="2100"/>
              </a:spcBef>
              <a:spcAft>
                <a:spcPts val="0"/>
              </a:spcAft>
              <a:buClr>
                <a:schemeClr val="dk2"/>
              </a:buClr>
              <a:buSzPts val="1900"/>
              <a:buChar char="○"/>
              <a:defRPr>
                <a:solidFill>
                  <a:schemeClr val="dk2"/>
                </a:solidFill>
              </a:defRPr>
            </a:lvl8pPr>
            <a:lvl9pPr marL="4114800" lvl="8" indent="-349250" algn="l" rtl="0">
              <a:lnSpc>
                <a:spcPct val="115000"/>
              </a:lnSpc>
              <a:spcBef>
                <a:spcPts val="2100"/>
              </a:spcBef>
              <a:spcAft>
                <a:spcPts val="2100"/>
              </a:spcAft>
              <a:buClr>
                <a:schemeClr val="dk2"/>
              </a:buClr>
              <a:buSzPts val="1900"/>
              <a:buChar char="■"/>
              <a:defRPr>
                <a:solidFill>
                  <a:schemeClr val="dk2"/>
                </a:solidFill>
              </a:defRPr>
            </a:lvl9pPr>
          </a:lstStyle>
          <a:p>
            <a:endParaRPr/>
          </a:p>
        </p:txBody>
      </p:sp>
      <p:sp>
        <p:nvSpPr>
          <p:cNvPr id="128" name="Google Shape;128;gf4f7f2f55b_0_890"/>
          <p:cNvSpPr txBox="1">
            <a:spLocks noGrp="1"/>
          </p:cNvSpPr>
          <p:nvPr>
            <p:ph type="sldNum" idx="12"/>
          </p:nvPr>
        </p:nvSpPr>
        <p:spPr>
          <a:xfrm>
            <a:off x="11625903" y="6319233"/>
            <a:ext cx="504000" cy="524700"/>
          </a:xfrm>
          <a:prstGeom prst="rect">
            <a:avLst/>
          </a:prstGeom>
          <a:noFill/>
          <a:ln>
            <a:noFill/>
          </a:ln>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osquitoes Light">
  <p:cSld name="TITLE_AND_BODY_1_1_1_1">
    <p:bg>
      <p:bgPr>
        <a:solidFill>
          <a:schemeClr val="lt2"/>
        </a:solidFill>
        <a:effectLst/>
      </p:bgPr>
    </p:bg>
    <p:spTree>
      <p:nvGrpSpPr>
        <p:cNvPr id="1" name="Shape 129"/>
        <p:cNvGrpSpPr/>
        <p:nvPr/>
      </p:nvGrpSpPr>
      <p:grpSpPr>
        <a:xfrm>
          <a:off x="0" y="0"/>
          <a:ext cx="0" cy="0"/>
          <a:chOff x="0" y="0"/>
          <a:chExt cx="0" cy="0"/>
        </a:xfrm>
      </p:grpSpPr>
      <p:sp>
        <p:nvSpPr>
          <p:cNvPr id="130" name="Google Shape;130;gf4f7f2f55b_0_894"/>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Clr>
                <a:schemeClr val="dk2"/>
              </a:buClr>
              <a:buSzPts val="3700"/>
              <a:buNone/>
              <a:defRPr>
                <a:solidFill>
                  <a:schemeClr val="dk2"/>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131" name="Google Shape;131;gf4f7f2f55b_0_894"/>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gn="l" rtl="0">
              <a:lnSpc>
                <a:spcPct val="115000"/>
              </a:lnSpc>
              <a:spcBef>
                <a:spcPts val="0"/>
              </a:spcBef>
              <a:spcAft>
                <a:spcPts val="0"/>
              </a:spcAft>
              <a:buClr>
                <a:srgbClr val="000000"/>
              </a:buClr>
              <a:buSzPts val="2400"/>
              <a:buChar char="●"/>
              <a:defRPr>
                <a:solidFill>
                  <a:srgbClr val="000000"/>
                </a:solidFill>
              </a:defRPr>
            </a:lvl1pPr>
            <a:lvl2pPr marL="914400" lvl="1" indent="-349250" algn="l" rtl="0">
              <a:lnSpc>
                <a:spcPct val="115000"/>
              </a:lnSpc>
              <a:spcBef>
                <a:spcPts val="2100"/>
              </a:spcBef>
              <a:spcAft>
                <a:spcPts val="0"/>
              </a:spcAft>
              <a:buClr>
                <a:srgbClr val="000000"/>
              </a:buClr>
              <a:buSzPts val="1900"/>
              <a:buChar char="○"/>
              <a:defRPr>
                <a:solidFill>
                  <a:srgbClr val="000000"/>
                </a:solidFill>
              </a:defRPr>
            </a:lvl2pPr>
            <a:lvl3pPr marL="1371600" lvl="2" indent="-349250" algn="l" rtl="0">
              <a:lnSpc>
                <a:spcPct val="115000"/>
              </a:lnSpc>
              <a:spcBef>
                <a:spcPts val="2100"/>
              </a:spcBef>
              <a:spcAft>
                <a:spcPts val="0"/>
              </a:spcAft>
              <a:buClr>
                <a:srgbClr val="000000"/>
              </a:buClr>
              <a:buSzPts val="1900"/>
              <a:buChar char="■"/>
              <a:defRPr>
                <a:solidFill>
                  <a:srgbClr val="000000"/>
                </a:solidFill>
              </a:defRPr>
            </a:lvl3pPr>
            <a:lvl4pPr marL="1828800" lvl="3" indent="-349250" algn="l" rtl="0">
              <a:lnSpc>
                <a:spcPct val="115000"/>
              </a:lnSpc>
              <a:spcBef>
                <a:spcPts val="2100"/>
              </a:spcBef>
              <a:spcAft>
                <a:spcPts val="0"/>
              </a:spcAft>
              <a:buClr>
                <a:srgbClr val="000000"/>
              </a:buClr>
              <a:buSzPts val="1900"/>
              <a:buChar char="●"/>
              <a:defRPr>
                <a:solidFill>
                  <a:srgbClr val="000000"/>
                </a:solidFill>
              </a:defRPr>
            </a:lvl4pPr>
            <a:lvl5pPr marL="2286000" lvl="4" indent="-349250" algn="l" rtl="0">
              <a:lnSpc>
                <a:spcPct val="115000"/>
              </a:lnSpc>
              <a:spcBef>
                <a:spcPts val="2100"/>
              </a:spcBef>
              <a:spcAft>
                <a:spcPts val="0"/>
              </a:spcAft>
              <a:buClr>
                <a:srgbClr val="000000"/>
              </a:buClr>
              <a:buSzPts val="1900"/>
              <a:buChar char="○"/>
              <a:defRPr>
                <a:solidFill>
                  <a:srgbClr val="000000"/>
                </a:solidFill>
              </a:defRPr>
            </a:lvl5pPr>
            <a:lvl6pPr marL="2743200" lvl="5" indent="-349250" algn="l" rtl="0">
              <a:lnSpc>
                <a:spcPct val="115000"/>
              </a:lnSpc>
              <a:spcBef>
                <a:spcPts val="2100"/>
              </a:spcBef>
              <a:spcAft>
                <a:spcPts val="0"/>
              </a:spcAft>
              <a:buClr>
                <a:srgbClr val="000000"/>
              </a:buClr>
              <a:buSzPts val="1900"/>
              <a:buChar char="■"/>
              <a:defRPr>
                <a:solidFill>
                  <a:srgbClr val="000000"/>
                </a:solidFill>
              </a:defRPr>
            </a:lvl6pPr>
            <a:lvl7pPr marL="3200400" lvl="6" indent="-349250" algn="l" rtl="0">
              <a:lnSpc>
                <a:spcPct val="115000"/>
              </a:lnSpc>
              <a:spcBef>
                <a:spcPts val="2100"/>
              </a:spcBef>
              <a:spcAft>
                <a:spcPts val="0"/>
              </a:spcAft>
              <a:buClr>
                <a:srgbClr val="000000"/>
              </a:buClr>
              <a:buSzPts val="1900"/>
              <a:buChar char="●"/>
              <a:defRPr>
                <a:solidFill>
                  <a:srgbClr val="000000"/>
                </a:solidFill>
              </a:defRPr>
            </a:lvl7pPr>
            <a:lvl8pPr marL="3657600" lvl="7" indent="-349250" algn="l" rtl="0">
              <a:lnSpc>
                <a:spcPct val="115000"/>
              </a:lnSpc>
              <a:spcBef>
                <a:spcPts val="2100"/>
              </a:spcBef>
              <a:spcAft>
                <a:spcPts val="0"/>
              </a:spcAft>
              <a:buClr>
                <a:srgbClr val="000000"/>
              </a:buClr>
              <a:buSzPts val="1900"/>
              <a:buChar char="○"/>
              <a:defRPr>
                <a:solidFill>
                  <a:srgbClr val="000000"/>
                </a:solidFill>
              </a:defRPr>
            </a:lvl8pPr>
            <a:lvl9pPr marL="4114800" lvl="8" indent="-349250" algn="l" rtl="0">
              <a:lnSpc>
                <a:spcPct val="115000"/>
              </a:lnSpc>
              <a:spcBef>
                <a:spcPts val="2100"/>
              </a:spcBef>
              <a:spcAft>
                <a:spcPts val="2100"/>
              </a:spcAft>
              <a:buClr>
                <a:srgbClr val="000000"/>
              </a:buClr>
              <a:buSzPts val="1900"/>
              <a:buChar char="■"/>
              <a:defRPr>
                <a:solidFill>
                  <a:srgbClr val="000000"/>
                </a:solidFill>
              </a:defRPr>
            </a:lvl9pPr>
          </a:lstStyle>
          <a:p>
            <a:endParaRPr/>
          </a:p>
        </p:txBody>
      </p:sp>
      <p:sp>
        <p:nvSpPr>
          <p:cNvPr id="132" name="Google Shape;132;gf4f7f2f55b_0_894"/>
          <p:cNvSpPr txBox="1">
            <a:spLocks noGrp="1"/>
          </p:cNvSpPr>
          <p:nvPr>
            <p:ph type="sldNum" idx="12"/>
          </p:nvPr>
        </p:nvSpPr>
        <p:spPr>
          <a:xfrm>
            <a:off x="11625903" y="6319233"/>
            <a:ext cx="504000" cy="524700"/>
          </a:xfrm>
          <a:prstGeom prst="rect">
            <a:avLst/>
          </a:prstGeom>
          <a:noFill/>
          <a:ln>
            <a:noFill/>
          </a:ln>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Land Cover Title">
  <p:cSld name="TITLE_1_1">
    <p:bg>
      <p:bgPr>
        <a:noFill/>
        <a:effectLst/>
      </p:bgPr>
    </p:bg>
    <p:spTree>
      <p:nvGrpSpPr>
        <p:cNvPr id="1" name="Shape 133"/>
        <p:cNvGrpSpPr/>
        <p:nvPr/>
      </p:nvGrpSpPr>
      <p:grpSpPr>
        <a:xfrm>
          <a:off x="0" y="0"/>
          <a:ext cx="0" cy="0"/>
          <a:chOff x="0" y="0"/>
          <a:chExt cx="0" cy="0"/>
        </a:xfrm>
      </p:grpSpPr>
      <p:pic>
        <p:nvPicPr>
          <p:cNvPr id="134" name="Google Shape;134;gf4f7f2f55b_0_898"/>
          <p:cNvPicPr preferRelativeResize="0"/>
          <p:nvPr/>
        </p:nvPicPr>
        <p:blipFill rotWithShape="1">
          <a:blip r:embed="rId2">
            <a:alphaModFix/>
          </a:blip>
          <a:srcRect l="806" r="806"/>
          <a:stretch/>
        </p:blipFill>
        <p:spPr>
          <a:xfrm rot="10800000" flipH="1">
            <a:off x="0" y="3657600"/>
            <a:ext cx="12192004" cy="3810001"/>
          </a:xfrm>
          <a:prstGeom prst="rect">
            <a:avLst/>
          </a:prstGeom>
          <a:noFill/>
          <a:ln>
            <a:noFill/>
          </a:ln>
        </p:spPr>
      </p:pic>
      <p:sp>
        <p:nvSpPr>
          <p:cNvPr id="135" name="Google Shape;135;gf4f7f2f55b_0_898"/>
          <p:cNvSpPr txBox="1">
            <a:spLocks noGrp="1"/>
          </p:cNvSpPr>
          <p:nvPr>
            <p:ph type="ctrTitle"/>
          </p:nvPr>
        </p:nvSpPr>
        <p:spPr>
          <a:xfrm>
            <a:off x="3929333" y="5207867"/>
            <a:ext cx="8847900" cy="1068300"/>
          </a:xfrm>
          <a:prstGeom prst="rect">
            <a:avLst/>
          </a:prstGeom>
          <a:noFill/>
          <a:ln>
            <a:noFill/>
          </a:ln>
        </p:spPr>
        <p:txBody>
          <a:bodyPr spcFirstLastPara="1" wrap="square" lIns="121900" tIns="121900" rIns="121900" bIns="121900" anchor="b" anchorCtr="0">
            <a:noAutofit/>
          </a:bodyPr>
          <a:lstStyle>
            <a:lvl1pPr lvl="0" algn="l" rtl="0">
              <a:lnSpc>
                <a:spcPct val="100000"/>
              </a:lnSpc>
              <a:spcBef>
                <a:spcPts val="0"/>
              </a:spcBef>
              <a:spcAft>
                <a:spcPts val="0"/>
              </a:spcAft>
              <a:buSzPts val="4800"/>
              <a:buFont typeface="Oswald"/>
              <a:buNone/>
              <a:defRPr sz="4800">
                <a:latin typeface="Oswald"/>
                <a:ea typeface="Oswald"/>
                <a:cs typeface="Oswald"/>
                <a:sym typeface="Oswald"/>
              </a:defRPr>
            </a:lvl1pPr>
            <a:lvl2pPr lvl="1" algn="ctr" rtl="0">
              <a:lnSpc>
                <a:spcPct val="100000"/>
              </a:lnSpc>
              <a:spcBef>
                <a:spcPts val="0"/>
              </a:spcBef>
              <a:spcAft>
                <a:spcPts val="0"/>
              </a:spcAft>
              <a:buSzPts val="6900"/>
              <a:buNone/>
              <a:defRPr sz="6900"/>
            </a:lvl2pPr>
            <a:lvl3pPr lvl="2" algn="ctr" rtl="0">
              <a:lnSpc>
                <a:spcPct val="100000"/>
              </a:lnSpc>
              <a:spcBef>
                <a:spcPts val="0"/>
              </a:spcBef>
              <a:spcAft>
                <a:spcPts val="0"/>
              </a:spcAft>
              <a:buSzPts val="6900"/>
              <a:buNone/>
              <a:defRPr sz="6900"/>
            </a:lvl3pPr>
            <a:lvl4pPr lvl="3" algn="ctr" rtl="0">
              <a:lnSpc>
                <a:spcPct val="100000"/>
              </a:lnSpc>
              <a:spcBef>
                <a:spcPts val="0"/>
              </a:spcBef>
              <a:spcAft>
                <a:spcPts val="0"/>
              </a:spcAft>
              <a:buSzPts val="6900"/>
              <a:buNone/>
              <a:defRPr sz="6900"/>
            </a:lvl4pPr>
            <a:lvl5pPr lvl="4" algn="ctr" rtl="0">
              <a:lnSpc>
                <a:spcPct val="100000"/>
              </a:lnSpc>
              <a:spcBef>
                <a:spcPts val="0"/>
              </a:spcBef>
              <a:spcAft>
                <a:spcPts val="0"/>
              </a:spcAft>
              <a:buSzPts val="6900"/>
              <a:buNone/>
              <a:defRPr sz="6900"/>
            </a:lvl5pPr>
            <a:lvl6pPr lvl="5" algn="ctr" rtl="0">
              <a:lnSpc>
                <a:spcPct val="100000"/>
              </a:lnSpc>
              <a:spcBef>
                <a:spcPts val="0"/>
              </a:spcBef>
              <a:spcAft>
                <a:spcPts val="0"/>
              </a:spcAft>
              <a:buSzPts val="6900"/>
              <a:buNone/>
              <a:defRPr sz="6900"/>
            </a:lvl6pPr>
            <a:lvl7pPr lvl="6" algn="ctr" rtl="0">
              <a:lnSpc>
                <a:spcPct val="100000"/>
              </a:lnSpc>
              <a:spcBef>
                <a:spcPts val="0"/>
              </a:spcBef>
              <a:spcAft>
                <a:spcPts val="0"/>
              </a:spcAft>
              <a:buSzPts val="6900"/>
              <a:buNone/>
              <a:defRPr sz="6900"/>
            </a:lvl7pPr>
            <a:lvl8pPr lvl="7" algn="ctr" rtl="0">
              <a:lnSpc>
                <a:spcPct val="100000"/>
              </a:lnSpc>
              <a:spcBef>
                <a:spcPts val="0"/>
              </a:spcBef>
              <a:spcAft>
                <a:spcPts val="0"/>
              </a:spcAft>
              <a:buSzPts val="6900"/>
              <a:buNone/>
              <a:defRPr sz="6900"/>
            </a:lvl8pPr>
            <a:lvl9pPr lvl="8" algn="ctr" rtl="0">
              <a:lnSpc>
                <a:spcPct val="100000"/>
              </a:lnSpc>
              <a:spcBef>
                <a:spcPts val="0"/>
              </a:spcBef>
              <a:spcAft>
                <a:spcPts val="0"/>
              </a:spcAft>
              <a:buSzPts val="6900"/>
              <a:buNone/>
              <a:defRPr sz="6900"/>
            </a:lvl9pPr>
          </a:lstStyle>
          <a:p>
            <a:endParaRPr/>
          </a:p>
        </p:txBody>
      </p:sp>
      <p:sp>
        <p:nvSpPr>
          <p:cNvPr id="136" name="Google Shape;136;gf4f7f2f55b_0_898"/>
          <p:cNvSpPr txBox="1">
            <a:spLocks noGrp="1"/>
          </p:cNvSpPr>
          <p:nvPr>
            <p:ph type="subTitle" idx="1"/>
          </p:nvPr>
        </p:nvSpPr>
        <p:spPr>
          <a:xfrm>
            <a:off x="3984768" y="6009367"/>
            <a:ext cx="8847900" cy="5409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200"/>
              <a:buFont typeface="Oswald"/>
              <a:buNone/>
              <a:defRPr sz="3200">
                <a:latin typeface="Oswald"/>
                <a:ea typeface="Oswald"/>
                <a:cs typeface="Oswald"/>
                <a:sym typeface="Oswald"/>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pic>
        <p:nvPicPr>
          <p:cNvPr id="137" name="Google Shape;137;gf4f7f2f55b_0_898"/>
          <p:cNvPicPr preferRelativeResize="0"/>
          <p:nvPr/>
        </p:nvPicPr>
        <p:blipFill rotWithShape="1">
          <a:blip r:embed="rId3">
            <a:alphaModFix/>
          </a:blip>
          <a:srcRect/>
          <a:stretch/>
        </p:blipFill>
        <p:spPr>
          <a:xfrm>
            <a:off x="288049" y="5393584"/>
            <a:ext cx="3475351" cy="696967"/>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Land Cover Dark">
  <p:cSld name="TITLE_AND_BODY_2_1">
    <p:bg>
      <p:bgPr>
        <a:solidFill>
          <a:schemeClr val="accent6"/>
        </a:solidFill>
        <a:effectLst/>
      </p:bgPr>
    </p:bg>
    <p:spTree>
      <p:nvGrpSpPr>
        <p:cNvPr id="1" name="Shape 138"/>
        <p:cNvGrpSpPr/>
        <p:nvPr/>
      </p:nvGrpSpPr>
      <p:grpSpPr>
        <a:xfrm>
          <a:off x="0" y="0"/>
          <a:ext cx="0" cy="0"/>
          <a:chOff x="0" y="0"/>
          <a:chExt cx="0" cy="0"/>
        </a:xfrm>
      </p:grpSpPr>
      <p:sp>
        <p:nvSpPr>
          <p:cNvPr id="139" name="Google Shape;139;gf4f7f2f55b_0_903"/>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140" name="Google Shape;140;gf4f7f2f55b_0_903"/>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gn="l" rtl="0">
              <a:lnSpc>
                <a:spcPct val="115000"/>
              </a:lnSpc>
              <a:spcBef>
                <a:spcPts val="0"/>
              </a:spcBef>
              <a:spcAft>
                <a:spcPts val="0"/>
              </a:spcAft>
              <a:buSzPts val="2400"/>
              <a:buChar char="●"/>
              <a:defRPr/>
            </a:lvl1pPr>
            <a:lvl2pPr marL="914400" lvl="1" indent="-349250" algn="l" rtl="0">
              <a:lnSpc>
                <a:spcPct val="115000"/>
              </a:lnSpc>
              <a:spcBef>
                <a:spcPts val="2100"/>
              </a:spcBef>
              <a:spcAft>
                <a:spcPts val="0"/>
              </a:spcAft>
              <a:buSzPts val="1900"/>
              <a:buChar char="○"/>
              <a:defRPr/>
            </a:lvl2pPr>
            <a:lvl3pPr marL="1371600" lvl="2" indent="-349250" algn="l" rtl="0">
              <a:lnSpc>
                <a:spcPct val="115000"/>
              </a:lnSpc>
              <a:spcBef>
                <a:spcPts val="2100"/>
              </a:spcBef>
              <a:spcAft>
                <a:spcPts val="0"/>
              </a:spcAft>
              <a:buSzPts val="1900"/>
              <a:buChar char="■"/>
              <a:defRPr/>
            </a:lvl3pPr>
            <a:lvl4pPr marL="1828800" lvl="3" indent="-349250" algn="l" rtl="0">
              <a:lnSpc>
                <a:spcPct val="115000"/>
              </a:lnSpc>
              <a:spcBef>
                <a:spcPts val="2100"/>
              </a:spcBef>
              <a:spcAft>
                <a:spcPts val="0"/>
              </a:spcAft>
              <a:buSzPts val="1900"/>
              <a:buChar char="●"/>
              <a:defRPr/>
            </a:lvl4pPr>
            <a:lvl5pPr marL="2286000" lvl="4" indent="-349250" algn="l" rtl="0">
              <a:lnSpc>
                <a:spcPct val="115000"/>
              </a:lnSpc>
              <a:spcBef>
                <a:spcPts val="2100"/>
              </a:spcBef>
              <a:spcAft>
                <a:spcPts val="0"/>
              </a:spcAft>
              <a:buSzPts val="1900"/>
              <a:buChar char="○"/>
              <a:defRPr/>
            </a:lvl5pPr>
            <a:lvl6pPr marL="2743200" lvl="5" indent="-349250" algn="l" rtl="0">
              <a:lnSpc>
                <a:spcPct val="115000"/>
              </a:lnSpc>
              <a:spcBef>
                <a:spcPts val="2100"/>
              </a:spcBef>
              <a:spcAft>
                <a:spcPts val="0"/>
              </a:spcAft>
              <a:buSzPts val="1900"/>
              <a:buChar char="■"/>
              <a:defRPr/>
            </a:lvl6pPr>
            <a:lvl7pPr marL="3200400" lvl="6" indent="-349250" algn="l" rtl="0">
              <a:lnSpc>
                <a:spcPct val="115000"/>
              </a:lnSpc>
              <a:spcBef>
                <a:spcPts val="2100"/>
              </a:spcBef>
              <a:spcAft>
                <a:spcPts val="0"/>
              </a:spcAft>
              <a:buSzPts val="1900"/>
              <a:buChar char="●"/>
              <a:defRPr/>
            </a:lvl7pPr>
            <a:lvl8pPr marL="3657600" lvl="7" indent="-349250" algn="l" rtl="0">
              <a:lnSpc>
                <a:spcPct val="115000"/>
              </a:lnSpc>
              <a:spcBef>
                <a:spcPts val="2100"/>
              </a:spcBef>
              <a:spcAft>
                <a:spcPts val="0"/>
              </a:spcAft>
              <a:buSzPts val="1900"/>
              <a:buChar char="○"/>
              <a:defRPr/>
            </a:lvl8pPr>
            <a:lvl9pPr marL="4114800" lvl="8" indent="-349250" algn="l" rtl="0">
              <a:lnSpc>
                <a:spcPct val="115000"/>
              </a:lnSpc>
              <a:spcBef>
                <a:spcPts val="2100"/>
              </a:spcBef>
              <a:spcAft>
                <a:spcPts val="2100"/>
              </a:spcAft>
              <a:buSzPts val="19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Land Cover Black">
  <p:cSld name="TITLE_AND_BODY_1_2_1">
    <p:bg>
      <p:bgPr>
        <a:solidFill>
          <a:srgbClr val="000000"/>
        </a:solidFill>
        <a:effectLst/>
      </p:bgPr>
    </p:bg>
    <p:spTree>
      <p:nvGrpSpPr>
        <p:cNvPr id="1" name="Shape 141"/>
        <p:cNvGrpSpPr/>
        <p:nvPr/>
      </p:nvGrpSpPr>
      <p:grpSpPr>
        <a:xfrm>
          <a:off x="0" y="0"/>
          <a:ext cx="0" cy="0"/>
          <a:chOff x="0" y="0"/>
          <a:chExt cx="0" cy="0"/>
        </a:xfrm>
      </p:grpSpPr>
      <p:sp>
        <p:nvSpPr>
          <p:cNvPr id="142" name="Google Shape;142;gf4f7f2f55b_0_906"/>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Clr>
                <a:schemeClr val="accent5"/>
              </a:buClr>
              <a:buSzPts val="3700"/>
              <a:buNone/>
              <a:defRPr>
                <a:solidFill>
                  <a:schemeClr val="accent5"/>
                </a:solidFill>
              </a:defRPr>
            </a:lvl1pPr>
            <a:lvl2pPr lvl="1" algn="l" rtl="0">
              <a:lnSpc>
                <a:spcPct val="100000"/>
              </a:lnSpc>
              <a:spcBef>
                <a:spcPts val="0"/>
              </a:spcBef>
              <a:spcAft>
                <a:spcPts val="0"/>
              </a:spcAft>
              <a:buClr>
                <a:schemeClr val="accent5"/>
              </a:buClr>
              <a:buSzPts val="3700"/>
              <a:buNone/>
              <a:defRPr>
                <a:solidFill>
                  <a:schemeClr val="accent5"/>
                </a:solidFill>
              </a:defRPr>
            </a:lvl2pPr>
            <a:lvl3pPr lvl="2" algn="l" rtl="0">
              <a:lnSpc>
                <a:spcPct val="100000"/>
              </a:lnSpc>
              <a:spcBef>
                <a:spcPts val="0"/>
              </a:spcBef>
              <a:spcAft>
                <a:spcPts val="0"/>
              </a:spcAft>
              <a:buClr>
                <a:schemeClr val="accent5"/>
              </a:buClr>
              <a:buSzPts val="3700"/>
              <a:buNone/>
              <a:defRPr>
                <a:solidFill>
                  <a:schemeClr val="accent5"/>
                </a:solidFill>
              </a:defRPr>
            </a:lvl3pPr>
            <a:lvl4pPr lvl="3" algn="l" rtl="0">
              <a:lnSpc>
                <a:spcPct val="100000"/>
              </a:lnSpc>
              <a:spcBef>
                <a:spcPts val="0"/>
              </a:spcBef>
              <a:spcAft>
                <a:spcPts val="0"/>
              </a:spcAft>
              <a:buClr>
                <a:schemeClr val="accent5"/>
              </a:buClr>
              <a:buSzPts val="3700"/>
              <a:buNone/>
              <a:defRPr>
                <a:solidFill>
                  <a:schemeClr val="accent5"/>
                </a:solidFill>
              </a:defRPr>
            </a:lvl4pPr>
            <a:lvl5pPr lvl="4" algn="l" rtl="0">
              <a:lnSpc>
                <a:spcPct val="100000"/>
              </a:lnSpc>
              <a:spcBef>
                <a:spcPts val="0"/>
              </a:spcBef>
              <a:spcAft>
                <a:spcPts val="0"/>
              </a:spcAft>
              <a:buClr>
                <a:schemeClr val="accent5"/>
              </a:buClr>
              <a:buSzPts val="3700"/>
              <a:buNone/>
              <a:defRPr>
                <a:solidFill>
                  <a:schemeClr val="accent5"/>
                </a:solidFill>
              </a:defRPr>
            </a:lvl5pPr>
            <a:lvl6pPr lvl="5" algn="l" rtl="0">
              <a:lnSpc>
                <a:spcPct val="100000"/>
              </a:lnSpc>
              <a:spcBef>
                <a:spcPts val="0"/>
              </a:spcBef>
              <a:spcAft>
                <a:spcPts val="0"/>
              </a:spcAft>
              <a:buClr>
                <a:schemeClr val="accent5"/>
              </a:buClr>
              <a:buSzPts val="3700"/>
              <a:buNone/>
              <a:defRPr>
                <a:solidFill>
                  <a:schemeClr val="accent5"/>
                </a:solidFill>
              </a:defRPr>
            </a:lvl6pPr>
            <a:lvl7pPr lvl="6" algn="l" rtl="0">
              <a:lnSpc>
                <a:spcPct val="100000"/>
              </a:lnSpc>
              <a:spcBef>
                <a:spcPts val="0"/>
              </a:spcBef>
              <a:spcAft>
                <a:spcPts val="0"/>
              </a:spcAft>
              <a:buClr>
                <a:schemeClr val="accent5"/>
              </a:buClr>
              <a:buSzPts val="3700"/>
              <a:buNone/>
              <a:defRPr>
                <a:solidFill>
                  <a:schemeClr val="accent5"/>
                </a:solidFill>
              </a:defRPr>
            </a:lvl7pPr>
            <a:lvl8pPr lvl="7" algn="l" rtl="0">
              <a:lnSpc>
                <a:spcPct val="100000"/>
              </a:lnSpc>
              <a:spcBef>
                <a:spcPts val="0"/>
              </a:spcBef>
              <a:spcAft>
                <a:spcPts val="0"/>
              </a:spcAft>
              <a:buClr>
                <a:schemeClr val="accent5"/>
              </a:buClr>
              <a:buSzPts val="3700"/>
              <a:buNone/>
              <a:defRPr>
                <a:solidFill>
                  <a:schemeClr val="accent5"/>
                </a:solidFill>
              </a:defRPr>
            </a:lvl8pPr>
            <a:lvl9pPr lvl="8" algn="l" rtl="0">
              <a:lnSpc>
                <a:spcPct val="100000"/>
              </a:lnSpc>
              <a:spcBef>
                <a:spcPts val="0"/>
              </a:spcBef>
              <a:spcAft>
                <a:spcPts val="0"/>
              </a:spcAft>
              <a:buClr>
                <a:schemeClr val="accent5"/>
              </a:buClr>
              <a:buSzPts val="3700"/>
              <a:buNone/>
              <a:defRPr>
                <a:solidFill>
                  <a:schemeClr val="accent5"/>
                </a:solidFill>
              </a:defRPr>
            </a:lvl9pPr>
          </a:lstStyle>
          <a:p>
            <a:endParaRPr/>
          </a:p>
        </p:txBody>
      </p:sp>
      <p:sp>
        <p:nvSpPr>
          <p:cNvPr id="143" name="Google Shape;143;gf4f7f2f55b_0_906"/>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gn="l" rtl="0">
              <a:lnSpc>
                <a:spcPct val="115000"/>
              </a:lnSpc>
              <a:spcBef>
                <a:spcPts val="0"/>
              </a:spcBef>
              <a:spcAft>
                <a:spcPts val="0"/>
              </a:spcAft>
              <a:buClr>
                <a:schemeClr val="accent5"/>
              </a:buClr>
              <a:buSzPts val="2400"/>
              <a:buChar char="●"/>
              <a:defRPr>
                <a:solidFill>
                  <a:schemeClr val="accent5"/>
                </a:solidFill>
              </a:defRPr>
            </a:lvl1pPr>
            <a:lvl2pPr marL="914400" lvl="1" indent="-349250" algn="l" rtl="0">
              <a:lnSpc>
                <a:spcPct val="115000"/>
              </a:lnSpc>
              <a:spcBef>
                <a:spcPts val="2100"/>
              </a:spcBef>
              <a:spcAft>
                <a:spcPts val="0"/>
              </a:spcAft>
              <a:buClr>
                <a:schemeClr val="accent5"/>
              </a:buClr>
              <a:buSzPts val="1900"/>
              <a:buChar char="○"/>
              <a:defRPr>
                <a:solidFill>
                  <a:schemeClr val="accent5"/>
                </a:solidFill>
              </a:defRPr>
            </a:lvl2pPr>
            <a:lvl3pPr marL="1371600" lvl="2" indent="-349250" algn="l" rtl="0">
              <a:lnSpc>
                <a:spcPct val="115000"/>
              </a:lnSpc>
              <a:spcBef>
                <a:spcPts val="2100"/>
              </a:spcBef>
              <a:spcAft>
                <a:spcPts val="0"/>
              </a:spcAft>
              <a:buClr>
                <a:schemeClr val="accent5"/>
              </a:buClr>
              <a:buSzPts val="1900"/>
              <a:buChar char="■"/>
              <a:defRPr>
                <a:solidFill>
                  <a:schemeClr val="accent5"/>
                </a:solidFill>
              </a:defRPr>
            </a:lvl3pPr>
            <a:lvl4pPr marL="1828800" lvl="3" indent="-349250" algn="l" rtl="0">
              <a:lnSpc>
                <a:spcPct val="115000"/>
              </a:lnSpc>
              <a:spcBef>
                <a:spcPts val="2100"/>
              </a:spcBef>
              <a:spcAft>
                <a:spcPts val="0"/>
              </a:spcAft>
              <a:buClr>
                <a:schemeClr val="accent5"/>
              </a:buClr>
              <a:buSzPts val="1900"/>
              <a:buChar char="●"/>
              <a:defRPr>
                <a:solidFill>
                  <a:schemeClr val="accent5"/>
                </a:solidFill>
              </a:defRPr>
            </a:lvl4pPr>
            <a:lvl5pPr marL="2286000" lvl="4" indent="-349250" algn="l" rtl="0">
              <a:lnSpc>
                <a:spcPct val="115000"/>
              </a:lnSpc>
              <a:spcBef>
                <a:spcPts val="2100"/>
              </a:spcBef>
              <a:spcAft>
                <a:spcPts val="0"/>
              </a:spcAft>
              <a:buClr>
                <a:schemeClr val="accent5"/>
              </a:buClr>
              <a:buSzPts val="1900"/>
              <a:buChar char="○"/>
              <a:defRPr>
                <a:solidFill>
                  <a:schemeClr val="accent5"/>
                </a:solidFill>
              </a:defRPr>
            </a:lvl5pPr>
            <a:lvl6pPr marL="2743200" lvl="5" indent="-349250" algn="l" rtl="0">
              <a:lnSpc>
                <a:spcPct val="115000"/>
              </a:lnSpc>
              <a:spcBef>
                <a:spcPts val="2100"/>
              </a:spcBef>
              <a:spcAft>
                <a:spcPts val="0"/>
              </a:spcAft>
              <a:buClr>
                <a:schemeClr val="accent5"/>
              </a:buClr>
              <a:buSzPts val="1900"/>
              <a:buChar char="■"/>
              <a:defRPr>
                <a:solidFill>
                  <a:schemeClr val="accent5"/>
                </a:solidFill>
              </a:defRPr>
            </a:lvl6pPr>
            <a:lvl7pPr marL="3200400" lvl="6" indent="-349250" algn="l" rtl="0">
              <a:lnSpc>
                <a:spcPct val="115000"/>
              </a:lnSpc>
              <a:spcBef>
                <a:spcPts val="2100"/>
              </a:spcBef>
              <a:spcAft>
                <a:spcPts val="0"/>
              </a:spcAft>
              <a:buClr>
                <a:schemeClr val="accent5"/>
              </a:buClr>
              <a:buSzPts val="1900"/>
              <a:buChar char="●"/>
              <a:defRPr>
                <a:solidFill>
                  <a:schemeClr val="accent5"/>
                </a:solidFill>
              </a:defRPr>
            </a:lvl7pPr>
            <a:lvl8pPr marL="3657600" lvl="7" indent="-349250" algn="l" rtl="0">
              <a:lnSpc>
                <a:spcPct val="115000"/>
              </a:lnSpc>
              <a:spcBef>
                <a:spcPts val="2100"/>
              </a:spcBef>
              <a:spcAft>
                <a:spcPts val="0"/>
              </a:spcAft>
              <a:buClr>
                <a:schemeClr val="accent5"/>
              </a:buClr>
              <a:buSzPts val="1900"/>
              <a:buChar char="○"/>
              <a:defRPr>
                <a:solidFill>
                  <a:schemeClr val="accent5"/>
                </a:solidFill>
              </a:defRPr>
            </a:lvl8pPr>
            <a:lvl9pPr marL="4114800" lvl="8" indent="-349250" algn="l" rtl="0">
              <a:lnSpc>
                <a:spcPct val="115000"/>
              </a:lnSpc>
              <a:spcBef>
                <a:spcPts val="2100"/>
              </a:spcBef>
              <a:spcAft>
                <a:spcPts val="2100"/>
              </a:spcAft>
              <a:buClr>
                <a:schemeClr val="accent5"/>
              </a:buClr>
              <a:buSzPts val="1900"/>
              <a:buChar char="■"/>
              <a:defRPr>
                <a:solidFill>
                  <a:schemeClr val="accent5"/>
                </a:solidFill>
              </a:defRPr>
            </a:lvl9pPr>
          </a:lstStyle>
          <a:p>
            <a:endParaRPr/>
          </a:p>
        </p:txBody>
      </p:sp>
      <p:sp>
        <p:nvSpPr>
          <p:cNvPr id="144" name="Google Shape;144;gf4f7f2f55b_0_906"/>
          <p:cNvSpPr txBox="1">
            <a:spLocks noGrp="1"/>
          </p:cNvSpPr>
          <p:nvPr>
            <p:ph type="sldNum" idx="12"/>
          </p:nvPr>
        </p:nvSpPr>
        <p:spPr>
          <a:xfrm>
            <a:off x="11625903" y="6319233"/>
            <a:ext cx="504000" cy="524700"/>
          </a:xfrm>
          <a:prstGeom prst="rect">
            <a:avLst/>
          </a:prstGeom>
          <a:noFill/>
          <a:ln>
            <a:noFill/>
          </a:ln>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Land Cover White">
  <p:cSld name="TITLE_AND_BODY_1_1_2_1">
    <p:bg>
      <p:bgPr>
        <a:solidFill>
          <a:schemeClr val="lt1"/>
        </a:solidFill>
        <a:effectLst/>
      </p:bgPr>
    </p:bg>
    <p:spTree>
      <p:nvGrpSpPr>
        <p:cNvPr id="1" name="Shape 145"/>
        <p:cNvGrpSpPr/>
        <p:nvPr/>
      </p:nvGrpSpPr>
      <p:grpSpPr>
        <a:xfrm>
          <a:off x="0" y="0"/>
          <a:ext cx="0" cy="0"/>
          <a:chOff x="0" y="0"/>
          <a:chExt cx="0" cy="0"/>
        </a:xfrm>
      </p:grpSpPr>
      <p:sp>
        <p:nvSpPr>
          <p:cNvPr id="146" name="Google Shape;146;gf4f7f2f55b_0_910"/>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Clr>
                <a:schemeClr val="accent6"/>
              </a:buClr>
              <a:buSzPts val="3700"/>
              <a:buNone/>
              <a:defRPr>
                <a:solidFill>
                  <a:schemeClr val="accent6"/>
                </a:solidFill>
              </a:defRPr>
            </a:lvl1pPr>
            <a:lvl2pPr lvl="1" algn="l" rtl="0">
              <a:lnSpc>
                <a:spcPct val="100000"/>
              </a:lnSpc>
              <a:spcBef>
                <a:spcPts val="0"/>
              </a:spcBef>
              <a:spcAft>
                <a:spcPts val="0"/>
              </a:spcAft>
              <a:buClr>
                <a:schemeClr val="accent6"/>
              </a:buClr>
              <a:buSzPts val="3700"/>
              <a:buNone/>
              <a:defRPr>
                <a:solidFill>
                  <a:schemeClr val="accent6"/>
                </a:solidFill>
              </a:defRPr>
            </a:lvl2pPr>
            <a:lvl3pPr lvl="2" algn="l" rtl="0">
              <a:lnSpc>
                <a:spcPct val="100000"/>
              </a:lnSpc>
              <a:spcBef>
                <a:spcPts val="0"/>
              </a:spcBef>
              <a:spcAft>
                <a:spcPts val="0"/>
              </a:spcAft>
              <a:buClr>
                <a:schemeClr val="accent6"/>
              </a:buClr>
              <a:buSzPts val="3700"/>
              <a:buNone/>
              <a:defRPr>
                <a:solidFill>
                  <a:schemeClr val="accent6"/>
                </a:solidFill>
              </a:defRPr>
            </a:lvl3pPr>
            <a:lvl4pPr lvl="3" algn="l" rtl="0">
              <a:lnSpc>
                <a:spcPct val="100000"/>
              </a:lnSpc>
              <a:spcBef>
                <a:spcPts val="0"/>
              </a:spcBef>
              <a:spcAft>
                <a:spcPts val="0"/>
              </a:spcAft>
              <a:buClr>
                <a:schemeClr val="accent6"/>
              </a:buClr>
              <a:buSzPts val="3700"/>
              <a:buNone/>
              <a:defRPr>
                <a:solidFill>
                  <a:schemeClr val="accent6"/>
                </a:solidFill>
              </a:defRPr>
            </a:lvl4pPr>
            <a:lvl5pPr lvl="4" algn="l" rtl="0">
              <a:lnSpc>
                <a:spcPct val="100000"/>
              </a:lnSpc>
              <a:spcBef>
                <a:spcPts val="0"/>
              </a:spcBef>
              <a:spcAft>
                <a:spcPts val="0"/>
              </a:spcAft>
              <a:buClr>
                <a:schemeClr val="accent6"/>
              </a:buClr>
              <a:buSzPts val="3700"/>
              <a:buNone/>
              <a:defRPr>
                <a:solidFill>
                  <a:schemeClr val="accent6"/>
                </a:solidFill>
              </a:defRPr>
            </a:lvl5pPr>
            <a:lvl6pPr lvl="5" algn="l" rtl="0">
              <a:lnSpc>
                <a:spcPct val="100000"/>
              </a:lnSpc>
              <a:spcBef>
                <a:spcPts val="0"/>
              </a:spcBef>
              <a:spcAft>
                <a:spcPts val="0"/>
              </a:spcAft>
              <a:buClr>
                <a:schemeClr val="accent6"/>
              </a:buClr>
              <a:buSzPts val="3700"/>
              <a:buNone/>
              <a:defRPr>
                <a:solidFill>
                  <a:schemeClr val="accent6"/>
                </a:solidFill>
              </a:defRPr>
            </a:lvl6pPr>
            <a:lvl7pPr lvl="6" algn="l" rtl="0">
              <a:lnSpc>
                <a:spcPct val="100000"/>
              </a:lnSpc>
              <a:spcBef>
                <a:spcPts val="0"/>
              </a:spcBef>
              <a:spcAft>
                <a:spcPts val="0"/>
              </a:spcAft>
              <a:buClr>
                <a:schemeClr val="accent6"/>
              </a:buClr>
              <a:buSzPts val="3700"/>
              <a:buNone/>
              <a:defRPr>
                <a:solidFill>
                  <a:schemeClr val="accent6"/>
                </a:solidFill>
              </a:defRPr>
            </a:lvl7pPr>
            <a:lvl8pPr lvl="7" algn="l" rtl="0">
              <a:lnSpc>
                <a:spcPct val="100000"/>
              </a:lnSpc>
              <a:spcBef>
                <a:spcPts val="0"/>
              </a:spcBef>
              <a:spcAft>
                <a:spcPts val="0"/>
              </a:spcAft>
              <a:buClr>
                <a:schemeClr val="accent6"/>
              </a:buClr>
              <a:buSzPts val="3700"/>
              <a:buNone/>
              <a:defRPr>
                <a:solidFill>
                  <a:schemeClr val="accent6"/>
                </a:solidFill>
              </a:defRPr>
            </a:lvl8pPr>
            <a:lvl9pPr lvl="8" algn="l" rtl="0">
              <a:lnSpc>
                <a:spcPct val="100000"/>
              </a:lnSpc>
              <a:spcBef>
                <a:spcPts val="0"/>
              </a:spcBef>
              <a:spcAft>
                <a:spcPts val="0"/>
              </a:spcAft>
              <a:buClr>
                <a:schemeClr val="accent6"/>
              </a:buClr>
              <a:buSzPts val="3700"/>
              <a:buNone/>
              <a:defRPr>
                <a:solidFill>
                  <a:schemeClr val="accent6"/>
                </a:solidFill>
              </a:defRPr>
            </a:lvl9pPr>
          </a:lstStyle>
          <a:p>
            <a:endParaRPr/>
          </a:p>
        </p:txBody>
      </p:sp>
      <p:sp>
        <p:nvSpPr>
          <p:cNvPr id="147" name="Google Shape;147;gf4f7f2f55b_0_910"/>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gn="l" rtl="0">
              <a:lnSpc>
                <a:spcPct val="115000"/>
              </a:lnSpc>
              <a:spcBef>
                <a:spcPts val="0"/>
              </a:spcBef>
              <a:spcAft>
                <a:spcPts val="0"/>
              </a:spcAft>
              <a:buClr>
                <a:schemeClr val="accent6"/>
              </a:buClr>
              <a:buSzPts val="2400"/>
              <a:buChar char="●"/>
              <a:defRPr>
                <a:solidFill>
                  <a:schemeClr val="accent6"/>
                </a:solidFill>
              </a:defRPr>
            </a:lvl1pPr>
            <a:lvl2pPr marL="914400" lvl="1" indent="-349250" algn="l" rtl="0">
              <a:lnSpc>
                <a:spcPct val="115000"/>
              </a:lnSpc>
              <a:spcBef>
                <a:spcPts val="2100"/>
              </a:spcBef>
              <a:spcAft>
                <a:spcPts val="0"/>
              </a:spcAft>
              <a:buClr>
                <a:schemeClr val="accent6"/>
              </a:buClr>
              <a:buSzPts val="1900"/>
              <a:buChar char="○"/>
              <a:defRPr>
                <a:solidFill>
                  <a:schemeClr val="accent6"/>
                </a:solidFill>
              </a:defRPr>
            </a:lvl2pPr>
            <a:lvl3pPr marL="1371600" lvl="2" indent="-349250" algn="l" rtl="0">
              <a:lnSpc>
                <a:spcPct val="115000"/>
              </a:lnSpc>
              <a:spcBef>
                <a:spcPts val="2100"/>
              </a:spcBef>
              <a:spcAft>
                <a:spcPts val="0"/>
              </a:spcAft>
              <a:buClr>
                <a:schemeClr val="accent6"/>
              </a:buClr>
              <a:buSzPts val="1900"/>
              <a:buChar char="■"/>
              <a:defRPr>
                <a:solidFill>
                  <a:schemeClr val="accent6"/>
                </a:solidFill>
              </a:defRPr>
            </a:lvl3pPr>
            <a:lvl4pPr marL="1828800" lvl="3" indent="-349250" algn="l" rtl="0">
              <a:lnSpc>
                <a:spcPct val="115000"/>
              </a:lnSpc>
              <a:spcBef>
                <a:spcPts val="2100"/>
              </a:spcBef>
              <a:spcAft>
                <a:spcPts val="0"/>
              </a:spcAft>
              <a:buClr>
                <a:schemeClr val="accent6"/>
              </a:buClr>
              <a:buSzPts val="1900"/>
              <a:buChar char="●"/>
              <a:defRPr>
                <a:solidFill>
                  <a:schemeClr val="accent6"/>
                </a:solidFill>
              </a:defRPr>
            </a:lvl4pPr>
            <a:lvl5pPr marL="2286000" lvl="4" indent="-349250" algn="l" rtl="0">
              <a:lnSpc>
                <a:spcPct val="115000"/>
              </a:lnSpc>
              <a:spcBef>
                <a:spcPts val="2100"/>
              </a:spcBef>
              <a:spcAft>
                <a:spcPts val="0"/>
              </a:spcAft>
              <a:buClr>
                <a:schemeClr val="accent6"/>
              </a:buClr>
              <a:buSzPts val="1900"/>
              <a:buChar char="○"/>
              <a:defRPr>
                <a:solidFill>
                  <a:schemeClr val="accent6"/>
                </a:solidFill>
              </a:defRPr>
            </a:lvl5pPr>
            <a:lvl6pPr marL="2743200" lvl="5" indent="-349250" algn="l" rtl="0">
              <a:lnSpc>
                <a:spcPct val="115000"/>
              </a:lnSpc>
              <a:spcBef>
                <a:spcPts val="2100"/>
              </a:spcBef>
              <a:spcAft>
                <a:spcPts val="0"/>
              </a:spcAft>
              <a:buClr>
                <a:schemeClr val="accent6"/>
              </a:buClr>
              <a:buSzPts val="1900"/>
              <a:buChar char="■"/>
              <a:defRPr>
                <a:solidFill>
                  <a:schemeClr val="accent6"/>
                </a:solidFill>
              </a:defRPr>
            </a:lvl6pPr>
            <a:lvl7pPr marL="3200400" lvl="6" indent="-349250" algn="l" rtl="0">
              <a:lnSpc>
                <a:spcPct val="115000"/>
              </a:lnSpc>
              <a:spcBef>
                <a:spcPts val="2100"/>
              </a:spcBef>
              <a:spcAft>
                <a:spcPts val="0"/>
              </a:spcAft>
              <a:buClr>
                <a:schemeClr val="accent6"/>
              </a:buClr>
              <a:buSzPts val="1900"/>
              <a:buChar char="●"/>
              <a:defRPr>
                <a:solidFill>
                  <a:schemeClr val="accent6"/>
                </a:solidFill>
              </a:defRPr>
            </a:lvl7pPr>
            <a:lvl8pPr marL="3657600" lvl="7" indent="-349250" algn="l" rtl="0">
              <a:lnSpc>
                <a:spcPct val="115000"/>
              </a:lnSpc>
              <a:spcBef>
                <a:spcPts val="2100"/>
              </a:spcBef>
              <a:spcAft>
                <a:spcPts val="0"/>
              </a:spcAft>
              <a:buClr>
                <a:schemeClr val="accent6"/>
              </a:buClr>
              <a:buSzPts val="1900"/>
              <a:buChar char="○"/>
              <a:defRPr>
                <a:solidFill>
                  <a:schemeClr val="accent6"/>
                </a:solidFill>
              </a:defRPr>
            </a:lvl8pPr>
            <a:lvl9pPr marL="4114800" lvl="8" indent="-349250" algn="l" rtl="0">
              <a:lnSpc>
                <a:spcPct val="115000"/>
              </a:lnSpc>
              <a:spcBef>
                <a:spcPts val="2100"/>
              </a:spcBef>
              <a:spcAft>
                <a:spcPts val="2100"/>
              </a:spcAft>
              <a:buClr>
                <a:schemeClr val="accent6"/>
              </a:buClr>
              <a:buSzPts val="1900"/>
              <a:buChar char="■"/>
              <a:defRPr>
                <a:solidFill>
                  <a:schemeClr val="accent6"/>
                </a:solidFill>
              </a:defRPr>
            </a:lvl9pPr>
          </a:lstStyle>
          <a:p>
            <a:endParaRPr/>
          </a:p>
        </p:txBody>
      </p:sp>
      <p:sp>
        <p:nvSpPr>
          <p:cNvPr id="148" name="Google Shape;148;gf4f7f2f55b_0_910"/>
          <p:cNvSpPr txBox="1">
            <a:spLocks noGrp="1"/>
          </p:cNvSpPr>
          <p:nvPr>
            <p:ph type="sldNum" idx="12"/>
          </p:nvPr>
        </p:nvSpPr>
        <p:spPr>
          <a:xfrm>
            <a:off x="11625903" y="6319233"/>
            <a:ext cx="504000" cy="524700"/>
          </a:xfrm>
          <a:prstGeom prst="rect">
            <a:avLst/>
          </a:prstGeom>
          <a:noFill/>
          <a:ln>
            <a:noFill/>
          </a:ln>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Land Cover Light">
  <p:cSld name="TITLE_AND_BODY_1_1_1_1_1">
    <p:bg>
      <p:bgPr>
        <a:solidFill>
          <a:schemeClr val="accent5"/>
        </a:solidFill>
        <a:effectLst/>
      </p:bgPr>
    </p:bg>
    <p:spTree>
      <p:nvGrpSpPr>
        <p:cNvPr id="1" name="Shape 149"/>
        <p:cNvGrpSpPr/>
        <p:nvPr/>
      </p:nvGrpSpPr>
      <p:grpSpPr>
        <a:xfrm>
          <a:off x="0" y="0"/>
          <a:ext cx="0" cy="0"/>
          <a:chOff x="0" y="0"/>
          <a:chExt cx="0" cy="0"/>
        </a:xfrm>
      </p:grpSpPr>
      <p:sp>
        <p:nvSpPr>
          <p:cNvPr id="150" name="Google Shape;150;gf4f7f2f55b_0_914"/>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Clr>
                <a:schemeClr val="accent6"/>
              </a:buClr>
              <a:buSzPts val="3700"/>
              <a:buNone/>
              <a:defRPr>
                <a:solidFill>
                  <a:schemeClr val="accent6"/>
                </a:solidFill>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151" name="Google Shape;151;gf4f7f2f55b_0_914"/>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gn="l" rtl="0">
              <a:lnSpc>
                <a:spcPct val="115000"/>
              </a:lnSpc>
              <a:spcBef>
                <a:spcPts val="0"/>
              </a:spcBef>
              <a:spcAft>
                <a:spcPts val="0"/>
              </a:spcAft>
              <a:buClr>
                <a:srgbClr val="000000"/>
              </a:buClr>
              <a:buSzPts val="2400"/>
              <a:buChar char="●"/>
              <a:defRPr>
                <a:solidFill>
                  <a:srgbClr val="000000"/>
                </a:solidFill>
              </a:defRPr>
            </a:lvl1pPr>
            <a:lvl2pPr marL="914400" lvl="1" indent="-349250" algn="l" rtl="0">
              <a:lnSpc>
                <a:spcPct val="115000"/>
              </a:lnSpc>
              <a:spcBef>
                <a:spcPts val="2100"/>
              </a:spcBef>
              <a:spcAft>
                <a:spcPts val="0"/>
              </a:spcAft>
              <a:buClr>
                <a:srgbClr val="000000"/>
              </a:buClr>
              <a:buSzPts val="1900"/>
              <a:buChar char="○"/>
              <a:defRPr>
                <a:solidFill>
                  <a:srgbClr val="000000"/>
                </a:solidFill>
              </a:defRPr>
            </a:lvl2pPr>
            <a:lvl3pPr marL="1371600" lvl="2" indent="-349250" algn="l" rtl="0">
              <a:lnSpc>
                <a:spcPct val="115000"/>
              </a:lnSpc>
              <a:spcBef>
                <a:spcPts val="2100"/>
              </a:spcBef>
              <a:spcAft>
                <a:spcPts val="0"/>
              </a:spcAft>
              <a:buClr>
                <a:srgbClr val="000000"/>
              </a:buClr>
              <a:buSzPts val="1900"/>
              <a:buChar char="■"/>
              <a:defRPr>
                <a:solidFill>
                  <a:srgbClr val="000000"/>
                </a:solidFill>
              </a:defRPr>
            </a:lvl3pPr>
            <a:lvl4pPr marL="1828800" lvl="3" indent="-349250" algn="l" rtl="0">
              <a:lnSpc>
                <a:spcPct val="115000"/>
              </a:lnSpc>
              <a:spcBef>
                <a:spcPts val="2100"/>
              </a:spcBef>
              <a:spcAft>
                <a:spcPts val="0"/>
              </a:spcAft>
              <a:buClr>
                <a:srgbClr val="000000"/>
              </a:buClr>
              <a:buSzPts val="1900"/>
              <a:buChar char="●"/>
              <a:defRPr>
                <a:solidFill>
                  <a:srgbClr val="000000"/>
                </a:solidFill>
              </a:defRPr>
            </a:lvl4pPr>
            <a:lvl5pPr marL="2286000" lvl="4" indent="-349250" algn="l" rtl="0">
              <a:lnSpc>
                <a:spcPct val="115000"/>
              </a:lnSpc>
              <a:spcBef>
                <a:spcPts val="2100"/>
              </a:spcBef>
              <a:spcAft>
                <a:spcPts val="0"/>
              </a:spcAft>
              <a:buClr>
                <a:srgbClr val="000000"/>
              </a:buClr>
              <a:buSzPts val="1900"/>
              <a:buChar char="○"/>
              <a:defRPr>
                <a:solidFill>
                  <a:srgbClr val="000000"/>
                </a:solidFill>
              </a:defRPr>
            </a:lvl5pPr>
            <a:lvl6pPr marL="2743200" lvl="5" indent="-349250" algn="l" rtl="0">
              <a:lnSpc>
                <a:spcPct val="115000"/>
              </a:lnSpc>
              <a:spcBef>
                <a:spcPts val="2100"/>
              </a:spcBef>
              <a:spcAft>
                <a:spcPts val="0"/>
              </a:spcAft>
              <a:buClr>
                <a:srgbClr val="000000"/>
              </a:buClr>
              <a:buSzPts val="1900"/>
              <a:buChar char="■"/>
              <a:defRPr>
                <a:solidFill>
                  <a:srgbClr val="000000"/>
                </a:solidFill>
              </a:defRPr>
            </a:lvl6pPr>
            <a:lvl7pPr marL="3200400" lvl="6" indent="-349250" algn="l" rtl="0">
              <a:lnSpc>
                <a:spcPct val="115000"/>
              </a:lnSpc>
              <a:spcBef>
                <a:spcPts val="2100"/>
              </a:spcBef>
              <a:spcAft>
                <a:spcPts val="0"/>
              </a:spcAft>
              <a:buClr>
                <a:srgbClr val="000000"/>
              </a:buClr>
              <a:buSzPts val="1900"/>
              <a:buChar char="●"/>
              <a:defRPr>
                <a:solidFill>
                  <a:srgbClr val="000000"/>
                </a:solidFill>
              </a:defRPr>
            </a:lvl7pPr>
            <a:lvl8pPr marL="3657600" lvl="7" indent="-349250" algn="l" rtl="0">
              <a:lnSpc>
                <a:spcPct val="115000"/>
              </a:lnSpc>
              <a:spcBef>
                <a:spcPts val="2100"/>
              </a:spcBef>
              <a:spcAft>
                <a:spcPts val="0"/>
              </a:spcAft>
              <a:buClr>
                <a:srgbClr val="000000"/>
              </a:buClr>
              <a:buSzPts val="1900"/>
              <a:buChar char="○"/>
              <a:defRPr>
                <a:solidFill>
                  <a:srgbClr val="000000"/>
                </a:solidFill>
              </a:defRPr>
            </a:lvl8pPr>
            <a:lvl9pPr marL="4114800" lvl="8" indent="-349250" algn="l" rtl="0">
              <a:lnSpc>
                <a:spcPct val="115000"/>
              </a:lnSpc>
              <a:spcBef>
                <a:spcPts val="2100"/>
              </a:spcBef>
              <a:spcAft>
                <a:spcPts val="2100"/>
              </a:spcAft>
              <a:buClr>
                <a:srgbClr val="000000"/>
              </a:buClr>
              <a:buSzPts val="1900"/>
              <a:buChar char="■"/>
              <a:defRPr>
                <a:solidFill>
                  <a:srgbClr val="000000"/>
                </a:solidFill>
              </a:defRPr>
            </a:lvl9pPr>
          </a:lstStyle>
          <a:p>
            <a:endParaRPr/>
          </a:p>
        </p:txBody>
      </p:sp>
      <p:sp>
        <p:nvSpPr>
          <p:cNvPr id="152" name="Google Shape;152;gf4f7f2f55b_0_914"/>
          <p:cNvSpPr txBox="1">
            <a:spLocks noGrp="1"/>
          </p:cNvSpPr>
          <p:nvPr>
            <p:ph type="sldNum" idx="12"/>
          </p:nvPr>
        </p:nvSpPr>
        <p:spPr>
          <a:xfrm>
            <a:off x="11625903" y="6319233"/>
            <a:ext cx="504000" cy="524700"/>
          </a:xfrm>
          <a:prstGeom prst="rect">
            <a:avLst/>
          </a:prstGeom>
          <a:noFill/>
          <a:ln>
            <a:noFill/>
          </a:ln>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rees Dark">
  <p:cSld name="TITLE_AND_BODY_2_1_1">
    <p:bg>
      <p:bgPr>
        <a:solidFill>
          <a:schemeClr val="accent4"/>
        </a:solidFill>
        <a:effectLst/>
      </p:bgPr>
    </p:bg>
    <p:spTree>
      <p:nvGrpSpPr>
        <p:cNvPr id="1" name="Shape 153"/>
        <p:cNvGrpSpPr/>
        <p:nvPr/>
      </p:nvGrpSpPr>
      <p:grpSpPr>
        <a:xfrm>
          <a:off x="0" y="0"/>
          <a:ext cx="0" cy="0"/>
          <a:chOff x="0" y="0"/>
          <a:chExt cx="0" cy="0"/>
        </a:xfrm>
      </p:grpSpPr>
      <p:sp>
        <p:nvSpPr>
          <p:cNvPr id="154" name="Google Shape;154;gf4f7f2f55b_0_918"/>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155" name="Google Shape;155;gf4f7f2f55b_0_918"/>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gn="l" rtl="0">
              <a:lnSpc>
                <a:spcPct val="115000"/>
              </a:lnSpc>
              <a:spcBef>
                <a:spcPts val="0"/>
              </a:spcBef>
              <a:spcAft>
                <a:spcPts val="0"/>
              </a:spcAft>
              <a:buSzPts val="2400"/>
              <a:buChar char="●"/>
              <a:defRPr/>
            </a:lvl1pPr>
            <a:lvl2pPr marL="914400" lvl="1" indent="-349250" algn="l" rtl="0">
              <a:lnSpc>
                <a:spcPct val="115000"/>
              </a:lnSpc>
              <a:spcBef>
                <a:spcPts val="2100"/>
              </a:spcBef>
              <a:spcAft>
                <a:spcPts val="0"/>
              </a:spcAft>
              <a:buSzPts val="1900"/>
              <a:buChar char="○"/>
              <a:defRPr/>
            </a:lvl2pPr>
            <a:lvl3pPr marL="1371600" lvl="2" indent="-349250" algn="l" rtl="0">
              <a:lnSpc>
                <a:spcPct val="115000"/>
              </a:lnSpc>
              <a:spcBef>
                <a:spcPts val="2100"/>
              </a:spcBef>
              <a:spcAft>
                <a:spcPts val="0"/>
              </a:spcAft>
              <a:buSzPts val="1900"/>
              <a:buChar char="■"/>
              <a:defRPr/>
            </a:lvl3pPr>
            <a:lvl4pPr marL="1828800" lvl="3" indent="-349250" algn="l" rtl="0">
              <a:lnSpc>
                <a:spcPct val="115000"/>
              </a:lnSpc>
              <a:spcBef>
                <a:spcPts val="2100"/>
              </a:spcBef>
              <a:spcAft>
                <a:spcPts val="0"/>
              </a:spcAft>
              <a:buSzPts val="1900"/>
              <a:buChar char="●"/>
              <a:defRPr/>
            </a:lvl4pPr>
            <a:lvl5pPr marL="2286000" lvl="4" indent="-349250" algn="l" rtl="0">
              <a:lnSpc>
                <a:spcPct val="115000"/>
              </a:lnSpc>
              <a:spcBef>
                <a:spcPts val="2100"/>
              </a:spcBef>
              <a:spcAft>
                <a:spcPts val="0"/>
              </a:spcAft>
              <a:buSzPts val="1900"/>
              <a:buChar char="○"/>
              <a:defRPr/>
            </a:lvl5pPr>
            <a:lvl6pPr marL="2743200" lvl="5" indent="-349250" algn="l" rtl="0">
              <a:lnSpc>
                <a:spcPct val="115000"/>
              </a:lnSpc>
              <a:spcBef>
                <a:spcPts val="2100"/>
              </a:spcBef>
              <a:spcAft>
                <a:spcPts val="0"/>
              </a:spcAft>
              <a:buSzPts val="1900"/>
              <a:buChar char="■"/>
              <a:defRPr/>
            </a:lvl6pPr>
            <a:lvl7pPr marL="3200400" lvl="6" indent="-349250" algn="l" rtl="0">
              <a:lnSpc>
                <a:spcPct val="115000"/>
              </a:lnSpc>
              <a:spcBef>
                <a:spcPts val="2100"/>
              </a:spcBef>
              <a:spcAft>
                <a:spcPts val="0"/>
              </a:spcAft>
              <a:buSzPts val="1900"/>
              <a:buChar char="●"/>
              <a:defRPr/>
            </a:lvl7pPr>
            <a:lvl8pPr marL="3657600" lvl="7" indent="-349250" algn="l" rtl="0">
              <a:lnSpc>
                <a:spcPct val="115000"/>
              </a:lnSpc>
              <a:spcBef>
                <a:spcPts val="2100"/>
              </a:spcBef>
              <a:spcAft>
                <a:spcPts val="0"/>
              </a:spcAft>
              <a:buSzPts val="1900"/>
              <a:buChar char="○"/>
              <a:defRPr/>
            </a:lvl8pPr>
            <a:lvl9pPr marL="4114800" lvl="8" indent="-349250" algn="l" rtl="0">
              <a:lnSpc>
                <a:spcPct val="115000"/>
              </a:lnSpc>
              <a:spcBef>
                <a:spcPts val="2100"/>
              </a:spcBef>
              <a:spcAft>
                <a:spcPts val="2100"/>
              </a:spcAft>
              <a:buSzPts val="19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rees Black">
  <p:cSld name="TITLE_AND_BODY_1_2_1_1">
    <p:bg>
      <p:bgPr>
        <a:solidFill>
          <a:srgbClr val="000000"/>
        </a:solidFill>
        <a:effectLst/>
      </p:bgPr>
    </p:bg>
    <p:spTree>
      <p:nvGrpSpPr>
        <p:cNvPr id="1" name="Shape 156"/>
        <p:cNvGrpSpPr/>
        <p:nvPr/>
      </p:nvGrpSpPr>
      <p:grpSpPr>
        <a:xfrm>
          <a:off x="0" y="0"/>
          <a:ext cx="0" cy="0"/>
          <a:chOff x="0" y="0"/>
          <a:chExt cx="0" cy="0"/>
        </a:xfrm>
      </p:grpSpPr>
      <p:sp>
        <p:nvSpPr>
          <p:cNvPr id="157" name="Google Shape;157;gf4f7f2f55b_0_92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Clr>
                <a:schemeClr val="accent3"/>
              </a:buClr>
              <a:buSzPts val="3700"/>
              <a:buNone/>
              <a:defRPr>
                <a:solidFill>
                  <a:schemeClr val="accent3"/>
                </a:solidFill>
              </a:defRPr>
            </a:lvl1pPr>
            <a:lvl2pPr lvl="1" algn="l" rtl="0">
              <a:lnSpc>
                <a:spcPct val="100000"/>
              </a:lnSpc>
              <a:spcBef>
                <a:spcPts val="0"/>
              </a:spcBef>
              <a:spcAft>
                <a:spcPts val="0"/>
              </a:spcAft>
              <a:buClr>
                <a:schemeClr val="accent3"/>
              </a:buClr>
              <a:buSzPts val="3700"/>
              <a:buNone/>
              <a:defRPr>
                <a:solidFill>
                  <a:schemeClr val="accent3"/>
                </a:solidFill>
              </a:defRPr>
            </a:lvl2pPr>
            <a:lvl3pPr lvl="2" algn="l" rtl="0">
              <a:lnSpc>
                <a:spcPct val="100000"/>
              </a:lnSpc>
              <a:spcBef>
                <a:spcPts val="0"/>
              </a:spcBef>
              <a:spcAft>
                <a:spcPts val="0"/>
              </a:spcAft>
              <a:buClr>
                <a:schemeClr val="accent3"/>
              </a:buClr>
              <a:buSzPts val="3700"/>
              <a:buNone/>
              <a:defRPr>
                <a:solidFill>
                  <a:schemeClr val="accent3"/>
                </a:solidFill>
              </a:defRPr>
            </a:lvl3pPr>
            <a:lvl4pPr lvl="3" algn="l" rtl="0">
              <a:lnSpc>
                <a:spcPct val="100000"/>
              </a:lnSpc>
              <a:spcBef>
                <a:spcPts val="0"/>
              </a:spcBef>
              <a:spcAft>
                <a:spcPts val="0"/>
              </a:spcAft>
              <a:buClr>
                <a:schemeClr val="accent3"/>
              </a:buClr>
              <a:buSzPts val="3700"/>
              <a:buNone/>
              <a:defRPr>
                <a:solidFill>
                  <a:schemeClr val="accent3"/>
                </a:solidFill>
              </a:defRPr>
            </a:lvl4pPr>
            <a:lvl5pPr lvl="4" algn="l" rtl="0">
              <a:lnSpc>
                <a:spcPct val="100000"/>
              </a:lnSpc>
              <a:spcBef>
                <a:spcPts val="0"/>
              </a:spcBef>
              <a:spcAft>
                <a:spcPts val="0"/>
              </a:spcAft>
              <a:buClr>
                <a:schemeClr val="accent3"/>
              </a:buClr>
              <a:buSzPts val="3700"/>
              <a:buNone/>
              <a:defRPr>
                <a:solidFill>
                  <a:schemeClr val="accent3"/>
                </a:solidFill>
              </a:defRPr>
            </a:lvl5pPr>
            <a:lvl6pPr lvl="5" algn="l" rtl="0">
              <a:lnSpc>
                <a:spcPct val="100000"/>
              </a:lnSpc>
              <a:spcBef>
                <a:spcPts val="0"/>
              </a:spcBef>
              <a:spcAft>
                <a:spcPts val="0"/>
              </a:spcAft>
              <a:buClr>
                <a:schemeClr val="accent3"/>
              </a:buClr>
              <a:buSzPts val="3700"/>
              <a:buNone/>
              <a:defRPr>
                <a:solidFill>
                  <a:schemeClr val="accent3"/>
                </a:solidFill>
              </a:defRPr>
            </a:lvl6pPr>
            <a:lvl7pPr lvl="6" algn="l" rtl="0">
              <a:lnSpc>
                <a:spcPct val="100000"/>
              </a:lnSpc>
              <a:spcBef>
                <a:spcPts val="0"/>
              </a:spcBef>
              <a:spcAft>
                <a:spcPts val="0"/>
              </a:spcAft>
              <a:buClr>
                <a:schemeClr val="accent3"/>
              </a:buClr>
              <a:buSzPts val="3700"/>
              <a:buNone/>
              <a:defRPr>
                <a:solidFill>
                  <a:schemeClr val="accent3"/>
                </a:solidFill>
              </a:defRPr>
            </a:lvl7pPr>
            <a:lvl8pPr lvl="7" algn="l" rtl="0">
              <a:lnSpc>
                <a:spcPct val="100000"/>
              </a:lnSpc>
              <a:spcBef>
                <a:spcPts val="0"/>
              </a:spcBef>
              <a:spcAft>
                <a:spcPts val="0"/>
              </a:spcAft>
              <a:buClr>
                <a:schemeClr val="accent3"/>
              </a:buClr>
              <a:buSzPts val="3700"/>
              <a:buNone/>
              <a:defRPr>
                <a:solidFill>
                  <a:schemeClr val="accent3"/>
                </a:solidFill>
              </a:defRPr>
            </a:lvl8pPr>
            <a:lvl9pPr lvl="8" algn="l" rtl="0">
              <a:lnSpc>
                <a:spcPct val="100000"/>
              </a:lnSpc>
              <a:spcBef>
                <a:spcPts val="0"/>
              </a:spcBef>
              <a:spcAft>
                <a:spcPts val="0"/>
              </a:spcAft>
              <a:buClr>
                <a:schemeClr val="accent3"/>
              </a:buClr>
              <a:buSzPts val="3700"/>
              <a:buNone/>
              <a:defRPr>
                <a:solidFill>
                  <a:schemeClr val="accent3"/>
                </a:solidFill>
              </a:defRPr>
            </a:lvl9pPr>
          </a:lstStyle>
          <a:p>
            <a:endParaRPr/>
          </a:p>
        </p:txBody>
      </p:sp>
      <p:sp>
        <p:nvSpPr>
          <p:cNvPr id="158" name="Google Shape;158;gf4f7f2f55b_0_92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gn="l" rtl="0">
              <a:lnSpc>
                <a:spcPct val="115000"/>
              </a:lnSpc>
              <a:spcBef>
                <a:spcPts val="0"/>
              </a:spcBef>
              <a:spcAft>
                <a:spcPts val="0"/>
              </a:spcAft>
              <a:buClr>
                <a:schemeClr val="accent3"/>
              </a:buClr>
              <a:buSzPts val="2400"/>
              <a:buChar char="●"/>
              <a:defRPr>
                <a:solidFill>
                  <a:schemeClr val="accent3"/>
                </a:solidFill>
              </a:defRPr>
            </a:lvl1pPr>
            <a:lvl2pPr marL="914400" lvl="1" indent="-349250" algn="l" rtl="0">
              <a:lnSpc>
                <a:spcPct val="115000"/>
              </a:lnSpc>
              <a:spcBef>
                <a:spcPts val="2100"/>
              </a:spcBef>
              <a:spcAft>
                <a:spcPts val="0"/>
              </a:spcAft>
              <a:buClr>
                <a:schemeClr val="accent3"/>
              </a:buClr>
              <a:buSzPts val="1900"/>
              <a:buChar char="○"/>
              <a:defRPr>
                <a:solidFill>
                  <a:schemeClr val="accent3"/>
                </a:solidFill>
              </a:defRPr>
            </a:lvl2pPr>
            <a:lvl3pPr marL="1371600" lvl="2" indent="-349250" algn="l" rtl="0">
              <a:lnSpc>
                <a:spcPct val="115000"/>
              </a:lnSpc>
              <a:spcBef>
                <a:spcPts val="2100"/>
              </a:spcBef>
              <a:spcAft>
                <a:spcPts val="0"/>
              </a:spcAft>
              <a:buClr>
                <a:schemeClr val="accent3"/>
              </a:buClr>
              <a:buSzPts val="1900"/>
              <a:buChar char="■"/>
              <a:defRPr>
                <a:solidFill>
                  <a:schemeClr val="accent3"/>
                </a:solidFill>
              </a:defRPr>
            </a:lvl3pPr>
            <a:lvl4pPr marL="1828800" lvl="3" indent="-349250" algn="l" rtl="0">
              <a:lnSpc>
                <a:spcPct val="115000"/>
              </a:lnSpc>
              <a:spcBef>
                <a:spcPts val="2100"/>
              </a:spcBef>
              <a:spcAft>
                <a:spcPts val="0"/>
              </a:spcAft>
              <a:buClr>
                <a:schemeClr val="accent3"/>
              </a:buClr>
              <a:buSzPts val="1900"/>
              <a:buChar char="●"/>
              <a:defRPr>
                <a:solidFill>
                  <a:schemeClr val="accent3"/>
                </a:solidFill>
              </a:defRPr>
            </a:lvl4pPr>
            <a:lvl5pPr marL="2286000" lvl="4" indent="-349250" algn="l" rtl="0">
              <a:lnSpc>
                <a:spcPct val="115000"/>
              </a:lnSpc>
              <a:spcBef>
                <a:spcPts val="2100"/>
              </a:spcBef>
              <a:spcAft>
                <a:spcPts val="0"/>
              </a:spcAft>
              <a:buClr>
                <a:schemeClr val="accent3"/>
              </a:buClr>
              <a:buSzPts val="1900"/>
              <a:buChar char="○"/>
              <a:defRPr>
                <a:solidFill>
                  <a:schemeClr val="accent3"/>
                </a:solidFill>
              </a:defRPr>
            </a:lvl5pPr>
            <a:lvl6pPr marL="2743200" lvl="5" indent="-349250" algn="l" rtl="0">
              <a:lnSpc>
                <a:spcPct val="115000"/>
              </a:lnSpc>
              <a:spcBef>
                <a:spcPts val="2100"/>
              </a:spcBef>
              <a:spcAft>
                <a:spcPts val="0"/>
              </a:spcAft>
              <a:buClr>
                <a:schemeClr val="accent3"/>
              </a:buClr>
              <a:buSzPts val="1900"/>
              <a:buChar char="■"/>
              <a:defRPr>
                <a:solidFill>
                  <a:schemeClr val="accent3"/>
                </a:solidFill>
              </a:defRPr>
            </a:lvl6pPr>
            <a:lvl7pPr marL="3200400" lvl="6" indent="-349250" algn="l" rtl="0">
              <a:lnSpc>
                <a:spcPct val="115000"/>
              </a:lnSpc>
              <a:spcBef>
                <a:spcPts val="2100"/>
              </a:spcBef>
              <a:spcAft>
                <a:spcPts val="0"/>
              </a:spcAft>
              <a:buClr>
                <a:schemeClr val="accent3"/>
              </a:buClr>
              <a:buSzPts val="1900"/>
              <a:buChar char="●"/>
              <a:defRPr>
                <a:solidFill>
                  <a:schemeClr val="accent3"/>
                </a:solidFill>
              </a:defRPr>
            </a:lvl7pPr>
            <a:lvl8pPr marL="3657600" lvl="7" indent="-349250" algn="l" rtl="0">
              <a:lnSpc>
                <a:spcPct val="115000"/>
              </a:lnSpc>
              <a:spcBef>
                <a:spcPts val="2100"/>
              </a:spcBef>
              <a:spcAft>
                <a:spcPts val="0"/>
              </a:spcAft>
              <a:buClr>
                <a:schemeClr val="accent3"/>
              </a:buClr>
              <a:buSzPts val="1900"/>
              <a:buChar char="○"/>
              <a:defRPr>
                <a:solidFill>
                  <a:schemeClr val="accent3"/>
                </a:solidFill>
              </a:defRPr>
            </a:lvl8pPr>
            <a:lvl9pPr marL="4114800" lvl="8" indent="-349250" algn="l" rtl="0">
              <a:lnSpc>
                <a:spcPct val="115000"/>
              </a:lnSpc>
              <a:spcBef>
                <a:spcPts val="2100"/>
              </a:spcBef>
              <a:spcAft>
                <a:spcPts val="2100"/>
              </a:spcAft>
              <a:buClr>
                <a:schemeClr val="accent3"/>
              </a:buClr>
              <a:buSzPts val="1900"/>
              <a:buChar char="■"/>
              <a:defRPr>
                <a:solidFill>
                  <a:schemeClr val="accent3"/>
                </a:solidFill>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rees White">
  <p:cSld name="TITLE_AND_BODY_1_1_2_1_1">
    <p:bg>
      <p:bgPr>
        <a:solidFill>
          <a:schemeClr val="lt1"/>
        </a:solidFill>
        <a:effectLst/>
      </p:bgPr>
    </p:bg>
    <p:spTree>
      <p:nvGrpSpPr>
        <p:cNvPr id="1" name="Shape 159"/>
        <p:cNvGrpSpPr/>
        <p:nvPr/>
      </p:nvGrpSpPr>
      <p:grpSpPr>
        <a:xfrm>
          <a:off x="0" y="0"/>
          <a:ext cx="0" cy="0"/>
          <a:chOff x="0" y="0"/>
          <a:chExt cx="0" cy="0"/>
        </a:xfrm>
      </p:grpSpPr>
      <p:sp>
        <p:nvSpPr>
          <p:cNvPr id="160" name="Google Shape;160;gf4f7f2f55b_0_924"/>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Clr>
                <a:schemeClr val="accent4"/>
              </a:buClr>
              <a:buSzPts val="3700"/>
              <a:buNone/>
              <a:defRPr>
                <a:solidFill>
                  <a:schemeClr val="accent4"/>
                </a:solidFill>
              </a:defRPr>
            </a:lvl1pPr>
            <a:lvl2pPr lvl="1" algn="l" rtl="0">
              <a:lnSpc>
                <a:spcPct val="100000"/>
              </a:lnSpc>
              <a:spcBef>
                <a:spcPts val="0"/>
              </a:spcBef>
              <a:spcAft>
                <a:spcPts val="0"/>
              </a:spcAft>
              <a:buClr>
                <a:schemeClr val="accent4"/>
              </a:buClr>
              <a:buSzPts val="3700"/>
              <a:buNone/>
              <a:defRPr>
                <a:solidFill>
                  <a:schemeClr val="accent4"/>
                </a:solidFill>
              </a:defRPr>
            </a:lvl2pPr>
            <a:lvl3pPr lvl="2" algn="l" rtl="0">
              <a:lnSpc>
                <a:spcPct val="100000"/>
              </a:lnSpc>
              <a:spcBef>
                <a:spcPts val="0"/>
              </a:spcBef>
              <a:spcAft>
                <a:spcPts val="0"/>
              </a:spcAft>
              <a:buClr>
                <a:schemeClr val="accent4"/>
              </a:buClr>
              <a:buSzPts val="3700"/>
              <a:buNone/>
              <a:defRPr>
                <a:solidFill>
                  <a:schemeClr val="accent4"/>
                </a:solidFill>
              </a:defRPr>
            </a:lvl3pPr>
            <a:lvl4pPr lvl="3" algn="l" rtl="0">
              <a:lnSpc>
                <a:spcPct val="100000"/>
              </a:lnSpc>
              <a:spcBef>
                <a:spcPts val="0"/>
              </a:spcBef>
              <a:spcAft>
                <a:spcPts val="0"/>
              </a:spcAft>
              <a:buClr>
                <a:schemeClr val="accent4"/>
              </a:buClr>
              <a:buSzPts val="3700"/>
              <a:buNone/>
              <a:defRPr>
                <a:solidFill>
                  <a:schemeClr val="accent4"/>
                </a:solidFill>
              </a:defRPr>
            </a:lvl4pPr>
            <a:lvl5pPr lvl="4" algn="l" rtl="0">
              <a:lnSpc>
                <a:spcPct val="100000"/>
              </a:lnSpc>
              <a:spcBef>
                <a:spcPts val="0"/>
              </a:spcBef>
              <a:spcAft>
                <a:spcPts val="0"/>
              </a:spcAft>
              <a:buClr>
                <a:schemeClr val="accent4"/>
              </a:buClr>
              <a:buSzPts val="3700"/>
              <a:buNone/>
              <a:defRPr>
                <a:solidFill>
                  <a:schemeClr val="accent4"/>
                </a:solidFill>
              </a:defRPr>
            </a:lvl5pPr>
            <a:lvl6pPr lvl="5" algn="l" rtl="0">
              <a:lnSpc>
                <a:spcPct val="100000"/>
              </a:lnSpc>
              <a:spcBef>
                <a:spcPts val="0"/>
              </a:spcBef>
              <a:spcAft>
                <a:spcPts val="0"/>
              </a:spcAft>
              <a:buClr>
                <a:schemeClr val="accent4"/>
              </a:buClr>
              <a:buSzPts val="3700"/>
              <a:buNone/>
              <a:defRPr>
                <a:solidFill>
                  <a:schemeClr val="accent4"/>
                </a:solidFill>
              </a:defRPr>
            </a:lvl6pPr>
            <a:lvl7pPr lvl="6" algn="l" rtl="0">
              <a:lnSpc>
                <a:spcPct val="100000"/>
              </a:lnSpc>
              <a:spcBef>
                <a:spcPts val="0"/>
              </a:spcBef>
              <a:spcAft>
                <a:spcPts val="0"/>
              </a:spcAft>
              <a:buClr>
                <a:schemeClr val="accent4"/>
              </a:buClr>
              <a:buSzPts val="3700"/>
              <a:buNone/>
              <a:defRPr>
                <a:solidFill>
                  <a:schemeClr val="accent4"/>
                </a:solidFill>
              </a:defRPr>
            </a:lvl7pPr>
            <a:lvl8pPr lvl="7" algn="l" rtl="0">
              <a:lnSpc>
                <a:spcPct val="100000"/>
              </a:lnSpc>
              <a:spcBef>
                <a:spcPts val="0"/>
              </a:spcBef>
              <a:spcAft>
                <a:spcPts val="0"/>
              </a:spcAft>
              <a:buClr>
                <a:schemeClr val="accent4"/>
              </a:buClr>
              <a:buSzPts val="3700"/>
              <a:buNone/>
              <a:defRPr>
                <a:solidFill>
                  <a:schemeClr val="accent4"/>
                </a:solidFill>
              </a:defRPr>
            </a:lvl8pPr>
            <a:lvl9pPr lvl="8" algn="l" rtl="0">
              <a:lnSpc>
                <a:spcPct val="100000"/>
              </a:lnSpc>
              <a:spcBef>
                <a:spcPts val="0"/>
              </a:spcBef>
              <a:spcAft>
                <a:spcPts val="0"/>
              </a:spcAft>
              <a:buClr>
                <a:schemeClr val="accent4"/>
              </a:buClr>
              <a:buSzPts val="3700"/>
              <a:buNone/>
              <a:defRPr>
                <a:solidFill>
                  <a:schemeClr val="accent4"/>
                </a:solidFill>
              </a:defRPr>
            </a:lvl9pPr>
          </a:lstStyle>
          <a:p>
            <a:endParaRPr/>
          </a:p>
        </p:txBody>
      </p:sp>
      <p:sp>
        <p:nvSpPr>
          <p:cNvPr id="161" name="Google Shape;161;gf4f7f2f55b_0_924"/>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gn="l" rtl="0">
              <a:lnSpc>
                <a:spcPct val="115000"/>
              </a:lnSpc>
              <a:spcBef>
                <a:spcPts val="0"/>
              </a:spcBef>
              <a:spcAft>
                <a:spcPts val="0"/>
              </a:spcAft>
              <a:buClr>
                <a:schemeClr val="accent4"/>
              </a:buClr>
              <a:buSzPts val="2400"/>
              <a:buChar char="●"/>
              <a:defRPr>
                <a:solidFill>
                  <a:schemeClr val="accent4"/>
                </a:solidFill>
              </a:defRPr>
            </a:lvl1pPr>
            <a:lvl2pPr marL="914400" lvl="1" indent="-349250" algn="l" rtl="0">
              <a:lnSpc>
                <a:spcPct val="115000"/>
              </a:lnSpc>
              <a:spcBef>
                <a:spcPts val="2100"/>
              </a:spcBef>
              <a:spcAft>
                <a:spcPts val="0"/>
              </a:spcAft>
              <a:buClr>
                <a:schemeClr val="accent4"/>
              </a:buClr>
              <a:buSzPts val="1900"/>
              <a:buChar char="○"/>
              <a:defRPr>
                <a:solidFill>
                  <a:schemeClr val="accent4"/>
                </a:solidFill>
              </a:defRPr>
            </a:lvl2pPr>
            <a:lvl3pPr marL="1371600" lvl="2" indent="-349250" algn="l" rtl="0">
              <a:lnSpc>
                <a:spcPct val="115000"/>
              </a:lnSpc>
              <a:spcBef>
                <a:spcPts val="2100"/>
              </a:spcBef>
              <a:spcAft>
                <a:spcPts val="0"/>
              </a:spcAft>
              <a:buClr>
                <a:schemeClr val="accent4"/>
              </a:buClr>
              <a:buSzPts val="1900"/>
              <a:buChar char="■"/>
              <a:defRPr>
                <a:solidFill>
                  <a:schemeClr val="accent4"/>
                </a:solidFill>
              </a:defRPr>
            </a:lvl3pPr>
            <a:lvl4pPr marL="1828800" lvl="3" indent="-349250" algn="l" rtl="0">
              <a:lnSpc>
                <a:spcPct val="115000"/>
              </a:lnSpc>
              <a:spcBef>
                <a:spcPts val="2100"/>
              </a:spcBef>
              <a:spcAft>
                <a:spcPts val="0"/>
              </a:spcAft>
              <a:buClr>
                <a:schemeClr val="accent4"/>
              </a:buClr>
              <a:buSzPts val="1900"/>
              <a:buChar char="●"/>
              <a:defRPr>
                <a:solidFill>
                  <a:schemeClr val="accent4"/>
                </a:solidFill>
              </a:defRPr>
            </a:lvl4pPr>
            <a:lvl5pPr marL="2286000" lvl="4" indent="-349250" algn="l" rtl="0">
              <a:lnSpc>
                <a:spcPct val="115000"/>
              </a:lnSpc>
              <a:spcBef>
                <a:spcPts val="2100"/>
              </a:spcBef>
              <a:spcAft>
                <a:spcPts val="0"/>
              </a:spcAft>
              <a:buClr>
                <a:schemeClr val="accent4"/>
              </a:buClr>
              <a:buSzPts val="1900"/>
              <a:buChar char="○"/>
              <a:defRPr>
                <a:solidFill>
                  <a:schemeClr val="accent4"/>
                </a:solidFill>
              </a:defRPr>
            </a:lvl5pPr>
            <a:lvl6pPr marL="2743200" lvl="5" indent="-349250" algn="l" rtl="0">
              <a:lnSpc>
                <a:spcPct val="115000"/>
              </a:lnSpc>
              <a:spcBef>
                <a:spcPts val="2100"/>
              </a:spcBef>
              <a:spcAft>
                <a:spcPts val="0"/>
              </a:spcAft>
              <a:buClr>
                <a:schemeClr val="accent4"/>
              </a:buClr>
              <a:buSzPts val="1900"/>
              <a:buChar char="■"/>
              <a:defRPr>
                <a:solidFill>
                  <a:schemeClr val="accent4"/>
                </a:solidFill>
              </a:defRPr>
            </a:lvl6pPr>
            <a:lvl7pPr marL="3200400" lvl="6" indent="-349250" algn="l" rtl="0">
              <a:lnSpc>
                <a:spcPct val="115000"/>
              </a:lnSpc>
              <a:spcBef>
                <a:spcPts val="2100"/>
              </a:spcBef>
              <a:spcAft>
                <a:spcPts val="0"/>
              </a:spcAft>
              <a:buClr>
                <a:schemeClr val="accent4"/>
              </a:buClr>
              <a:buSzPts val="1900"/>
              <a:buChar char="●"/>
              <a:defRPr>
                <a:solidFill>
                  <a:schemeClr val="accent4"/>
                </a:solidFill>
              </a:defRPr>
            </a:lvl7pPr>
            <a:lvl8pPr marL="3657600" lvl="7" indent="-349250" algn="l" rtl="0">
              <a:lnSpc>
                <a:spcPct val="115000"/>
              </a:lnSpc>
              <a:spcBef>
                <a:spcPts val="2100"/>
              </a:spcBef>
              <a:spcAft>
                <a:spcPts val="0"/>
              </a:spcAft>
              <a:buClr>
                <a:schemeClr val="accent4"/>
              </a:buClr>
              <a:buSzPts val="1900"/>
              <a:buChar char="○"/>
              <a:defRPr>
                <a:solidFill>
                  <a:schemeClr val="accent4"/>
                </a:solidFill>
              </a:defRPr>
            </a:lvl8pPr>
            <a:lvl9pPr marL="4114800" lvl="8" indent="-349250" algn="l" rtl="0">
              <a:lnSpc>
                <a:spcPct val="115000"/>
              </a:lnSpc>
              <a:spcBef>
                <a:spcPts val="2100"/>
              </a:spcBef>
              <a:spcAft>
                <a:spcPts val="2100"/>
              </a:spcAft>
              <a:buClr>
                <a:schemeClr val="accent4"/>
              </a:buClr>
              <a:buSzPts val="1900"/>
              <a:buChar char="■"/>
              <a:defRPr>
                <a:solidFill>
                  <a:schemeClr val="accent4"/>
                </a:solidFill>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rees Light">
  <p:cSld name="TITLE_AND_BODY_1_1_2_1_1_2">
    <p:bg>
      <p:bgPr>
        <a:solidFill>
          <a:schemeClr val="accent3"/>
        </a:solidFill>
        <a:effectLst/>
      </p:bgPr>
    </p:bg>
    <p:spTree>
      <p:nvGrpSpPr>
        <p:cNvPr id="1" name="Shape 162"/>
        <p:cNvGrpSpPr/>
        <p:nvPr/>
      </p:nvGrpSpPr>
      <p:grpSpPr>
        <a:xfrm>
          <a:off x="0" y="0"/>
          <a:ext cx="0" cy="0"/>
          <a:chOff x="0" y="0"/>
          <a:chExt cx="0" cy="0"/>
        </a:xfrm>
      </p:grpSpPr>
      <p:sp>
        <p:nvSpPr>
          <p:cNvPr id="163" name="Google Shape;163;gf4f7f2f55b_0_927"/>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Clr>
                <a:schemeClr val="accent4"/>
              </a:buClr>
              <a:buSzPts val="3700"/>
              <a:buNone/>
              <a:defRPr>
                <a:solidFill>
                  <a:schemeClr val="accent4"/>
                </a:solidFill>
              </a:defRPr>
            </a:lvl1pPr>
            <a:lvl2pPr lvl="1" algn="l" rtl="0">
              <a:lnSpc>
                <a:spcPct val="100000"/>
              </a:lnSpc>
              <a:spcBef>
                <a:spcPts val="0"/>
              </a:spcBef>
              <a:spcAft>
                <a:spcPts val="0"/>
              </a:spcAft>
              <a:buClr>
                <a:schemeClr val="accent4"/>
              </a:buClr>
              <a:buSzPts val="3700"/>
              <a:buNone/>
              <a:defRPr>
                <a:solidFill>
                  <a:schemeClr val="accent4"/>
                </a:solidFill>
              </a:defRPr>
            </a:lvl2pPr>
            <a:lvl3pPr lvl="2" algn="l" rtl="0">
              <a:lnSpc>
                <a:spcPct val="100000"/>
              </a:lnSpc>
              <a:spcBef>
                <a:spcPts val="0"/>
              </a:spcBef>
              <a:spcAft>
                <a:spcPts val="0"/>
              </a:spcAft>
              <a:buClr>
                <a:schemeClr val="accent4"/>
              </a:buClr>
              <a:buSzPts val="3700"/>
              <a:buNone/>
              <a:defRPr>
                <a:solidFill>
                  <a:schemeClr val="accent4"/>
                </a:solidFill>
              </a:defRPr>
            </a:lvl3pPr>
            <a:lvl4pPr lvl="3" algn="l" rtl="0">
              <a:lnSpc>
                <a:spcPct val="100000"/>
              </a:lnSpc>
              <a:spcBef>
                <a:spcPts val="0"/>
              </a:spcBef>
              <a:spcAft>
                <a:spcPts val="0"/>
              </a:spcAft>
              <a:buClr>
                <a:schemeClr val="accent4"/>
              </a:buClr>
              <a:buSzPts val="3700"/>
              <a:buNone/>
              <a:defRPr>
                <a:solidFill>
                  <a:schemeClr val="accent4"/>
                </a:solidFill>
              </a:defRPr>
            </a:lvl4pPr>
            <a:lvl5pPr lvl="4" algn="l" rtl="0">
              <a:lnSpc>
                <a:spcPct val="100000"/>
              </a:lnSpc>
              <a:spcBef>
                <a:spcPts val="0"/>
              </a:spcBef>
              <a:spcAft>
                <a:spcPts val="0"/>
              </a:spcAft>
              <a:buClr>
                <a:schemeClr val="accent4"/>
              </a:buClr>
              <a:buSzPts val="3700"/>
              <a:buNone/>
              <a:defRPr>
                <a:solidFill>
                  <a:schemeClr val="accent4"/>
                </a:solidFill>
              </a:defRPr>
            </a:lvl5pPr>
            <a:lvl6pPr lvl="5" algn="l" rtl="0">
              <a:lnSpc>
                <a:spcPct val="100000"/>
              </a:lnSpc>
              <a:spcBef>
                <a:spcPts val="0"/>
              </a:spcBef>
              <a:spcAft>
                <a:spcPts val="0"/>
              </a:spcAft>
              <a:buClr>
                <a:schemeClr val="accent4"/>
              </a:buClr>
              <a:buSzPts val="3700"/>
              <a:buNone/>
              <a:defRPr>
                <a:solidFill>
                  <a:schemeClr val="accent4"/>
                </a:solidFill>
              </a:defRPr>
            </a:lvl6pPr>
            <a:lvl7pPr lvl="6" algn="l" rtl="0">
              <a:lnSpc>
                <a:spcPct val="100000"/>
              </a:lnSpc>
              <a:spcBef>
                <a:spcPts val="0"/>
              </a:spcBef>
              <a:spcAft>
                <a:spcPts val="0"/>
              </a:spcAft>
              <a:buClr>
                <a:schemeClr val="accent4"/>
              </a:buClr>
              <a:buSzPts val="3700"/>
              <a:buNone/>
              <a:defRPr>
                <a:solidFill>
                  <a:schemeClr val="accent4"/>
                </a:solidFill>
              </a:defRPr>
            </a:lvl7pPr>
            <a:lvl8pPr lvl="7" algn="l" rtl="0">
              <a:lnSpc>
                <a:spcPct val="100000"/>
              </a:lnSpc>
              <a:spcBef>
                <a:spcPts val="0"/>
              </a:spcBef>
              <a:spcAft>
                <a:spcPts val="0"/>
              </a:spcAft>
              <a:buClr>
                <a:schemeClr val="accent4"/>
              </a:buClr>
              <a:buSzPts val="3700"/>
              <a:buNone/>
              <a:defRPr>
                <a:solidFill>
                  <a:schemeClr val="accent4"/>
                </a:solidFill>
              </a:defRPr>
            </a:lvl8pPr>
            <a:lvl9pPr lvl="8" algn="l" rtl="0">
              <a:lnSpc>
                <a:spcPct val="100000"/>
              </a:lnSpc>
              <a:spcBef>
                <a:spcPts val="0"/>
              </a:spcBef>
              <a:spcAft>
                <a:spcPts val="0"/>
              </a:spcAft>
              <a:buClr>
                <a:schemeClr val="accent4"/>
              </a:buClr>
              <a:buSzPts val="3700"/>
              <a:buNone/>
              <a:defRPr>
                <a:solidFill>
                  <a:schemeClr val="accent4"/>
                </a:solidFill>
              </a:defRPr>
            </a:lvl9pPr>
          </a:lstStyle>
          <a:p>
            <a:endParaRPr/>
          </a:p>
        </p:txBody>
      </p:sp>
      <p:sp>
        <p:nvSpPr>
          <p:cNvPr id="164" name="Google Shape;164;gf4f7f2f55b_0_927"/>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gn="l" rtl="0">
              <a:lnSpc>
                <a:spcPct val="115000"/>
              </a:lnSpc>
              <a:spcBef>
                <a:spcPts val="0"/>
              </a:spcBef>
              <a:spcAft>
                <a:spcPts val="0"/>
              </a:spcAft>
              <a:buClr>
                <a:schemeClr val="dk1"/>
              </a:buClr>
              <a:buSzPts val="2400"/>
              <a:buChar char="●"/>
              <a:defRPr>
                <a:solidFill>
                  <a:schemeClr val="dk1"/>
                </a:solidFill>
              </a:defRPr>
            </a:lvl1pPr>
            <a:lvl2pPr marL="914400" lvl="1" indent="-349250" algn="l" rtl="0">
              <a:lnSpc>
                <a:spcPct val="115000"/>
              </a:lnSpc>
              <a:spcBef>
                <a:spcPts val="2100"/>
              </a:spcBef>
              <a:spcAft>
                <a:spcPts val="0"/>
              </a:spcAft>
              <a:buClr>
                <a:schemeClr val="dk1"/>
              </a:buClr>
              <a:buSzPts val="1900"/>
              <a:buChar char="○"/>
              <a:defRPr>
                <a:solidFill>
                  <a:schemeClr val="dk1"/>
                </a:solidFill>
              </a:defRPr>
            </a:lvl2pPr>
            <a:lvl3pPr marL="1371600" lvl="2" indent="-349250" algn="l" rtl="0">
              <a:lnSpc>
                <a:spcPct val="115000"/>
              </a:lnSpc>
              <a:spcBef>
                <a:spcPts val="2100"/>
              </a:spcBef>
              <a:spcAft>
                <a:spcPts val="0"/>
              </a:spcAft>
              <a:buClr>
                <a:schemeClr val="dk1"/>
              </a:buClr>
              <a:buSzPts val="1900"/>
              <a:buChar char="■"/>
              <a:defRPr>
                <a:solidFill>
                  <a:schemeClr val="dk1"/>
                </a:solidFill>
              </a:defRPr>
            </a:lvl3pPr>
            <a:lvl4pPr marL="1828800" lvl="3" indent="-349250" algn="l" rtl="0">
              <a:lnSpc>
                <a:spcPct val="115000"/>
              </a:lnSpc>
              <a:spcBef>
                <a:spcPts val="2100"/>
              </a:spcBef>
              <a:spcAft>
                <a:spcPts val="0"/>
              </a:spcAft>
              <a:buClr>
                <a:schemeClr val="dk1"/>
              </a:buClr>
              <a:buSzPts val="1900"/>
              <a:buChar char="●"/>
              <a:defRPr>
                <a:solidFill>
                  <a:schemeClr val="dk1"/>
                </a:solidFill>
              </a:defRPr>
            </a:lvl4pPr>
            <a:lvl5pPr marL="2286000" lvl="4" indent="-349250" algn="l" rtl="0">
              <a:lnSpc>
                <a:spcPct val="115000"/>
              </a:lnSpc>
              <a:spcBef>
                <a:spcPts val="2100"/>
              </a:spcBef>
              <a:spcAft>
                <a:spcPts val="0"/>
              </a:spcAft>
              <a:buClr>
                <a:schemeClr val="dk1"/>
              </a:buClr>
              <a:buSzPts val="1900"/>
              <a:buChar char="○"/>
              <a:defRPr>
                <a:solidFill>
                  <a:schemeClr val="dk1"/>
                </a:solidFill>
              </a:defRPr>
            </a:lvl5pPr>
            <a:lvl6pPr marL="2743200" lvl="5" indent="-349250" algn="l" rtl="0">
              <a:lnSpc>
                <a:spcPct val="115000"/>
              </a:lnSpc>
              <a:spcBef>
                <a:spcPts val="2100"/>
              </a:spcBef>
              <a:spcAft>
                <a:spcPts val="0"/>
              </a:spcAft>
              <a:buClr>
                <a:schemeClr val="dk1"/>
              </a:buClr>
              <a:buSzPts val="1900"/>
              <a:buChar char="■"/>
              <a:defRPr>
                <a:solidFill>
                  <a:schemeClr val="dk1"/>
                </a:solidFill>
              </a:defRPr>
            </a:lvl6pPr>
            <a:lvl7pPr marL="3200400" lvl="6" indent="-349250" algn="l" rtl="0">
              <a:lnSpc>
                <a:spcPct val="115000"/>
              </a:lnSpc>
              <a:spcBef>
                <a:spcPts val="2100"/>
              </a:spcBef>
              <a:spcAft>
                <a:spcPts val="0"/>
              </a:spcAft>
              <a:buClr>
                <a:schemeClr val="dk1"/>
              </a:buClr>
              <a:buSzPts val="1900"/>
              <a:buChar char="●"/>
              <a:defRPr>
                <a:solidFill>
                  <a:schemeClr val="dk1"/>
                </a:solidFill>
              </a:defRPr>
            </a:lvl7pPr>
            <a:lvl8pPr marL="3657600" lvl="7" indent="-349250" algn="l" rtl="0">
              <a:lnSpc>
                <a:spcPct val="115000"/>
              </a:lnSpc>
              <a:spcBef>
                <a:spcPts val="2100"/>
              </a:spcBef>
              <a:spcAft>
                <a:spcPts val="0"/>
              </a:spcAft>
              <a:buClr>
                <a:schemeClr val="dk1"/>
              </a:buClr>
              <a:buSzPts val="1900"/>
              <a:buChar char="○"/>
              <a:defRPr>
                <a:solidFill>
                  <a:schemeClr val="dk1"/>
                </a:solidFill>
              </a:defRPr>
            </a:lvl8pPr>
            <a:lvl9pPr marL="4114800" lvl="8" indent="-349250" algn="l" rtl="0">
              <a:lnSpc>
                <a:spcPct val="115000"/>
              </a:lnSpc>
              <a:spcBef>
                <a:spcPts val="2100"/>
              </a:spcBef>
              <a:spcAft>
                <a:spcPts val="2100"/>
              </a:spcAft>
              <a:buClr>
                <a:schemeClr val="dk1"/>
              </a:buClr>
              <a:buSzPts val="1900"/>
              <a:buChar char="■"/>
              <a:defRPr>
                <a:solidFill>
                  <a:schemeClr val="dk1"/>
                </a:solidFill>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GLOBE Title">
  <p:cSld name="TITLE_1_1_1_1">
    <p:bg>
      <p:bgPr>
        <a:noFill/>
        <a:effectLst/>
      </p:bgPr>
    </p:bg>
    <p:spTree>
      <p:nvGrpSpPr>
        <p:cNvPr id="1" name="Shape 165"/>
        <p:cNvGrpSpPr/>
        <p:nvPr/>
      </p:nvGrpSpPr>
      <p:grpSpPr>
        <a:xfrm>
          <a:off x="0" y="0"/>
          <a:ext cx="0" cy="0"/>
          <a:chOff x="0" y="0"/>
          <a:chExt cx="0" cy="0"/>
        </a:xfrm>
      </p:grpSpPr>
      <p:pic>
        <p:nvPicPr>
          <p:cNvPr id="166" name="Google Shape;166;gf4f7f2f55b_0_930"/>
          <p:cNvPicPr preferRelativeResize="0"/>
          <p:nvPr/>
        </p:nvPicPr>
        <p:blipFill rotWithShape="1">
          <a:blip r:embed="rId2">
            <a:alphaModFix/>
          </a:blip>
          <a:srcRect l="806" r="806"/>
          <a:stretch/>
        </p:blipFill>
        <p:spPr>
          <a:xfrm rot="10800000" flipH="1">
            <a:off x="0" y="3657601"/>
            <a:ext cx="12192004" cy="3809999"/>
          </a:xfrm>
          <a:prstGeom prst="rect">
            <a:avLst/>
          </a:prstGeom>
          <a:noFill/>
          <a:ln>
            <a:noFill/>
          </a:ln>
        </p:spPr>
      </p:pic>
      <p:sp>
        <p:nvSpPr>
          <p:cNvPr id="167" name="Google Shape;167;gf4f7f2f55b_0_930"/>
          <p:cNvSpPr txBox="1">
            <a:spLocks noGrp="1"/>
          </p:cNvSpPr>
          <p:nvPr>
            <p:ph type="ctrTitle"/>
          </p:nvPr>
        </p:nvSpPr>
        <p:spPr>
          <a:xfrm>
            <a:off x="3929333" y="5207867"/>
            <a:ext cx="8847900" cy="1068300"/>
          </a:xfrm>
          <a:prstGeom prst="rect">
            <a:avLst/>
          </a:prstGeom>
          <a:noFill/>
          <a:ln>
            <a:noFill/>
          </a:ln>
        </p:spPr>
        <p:txBody>
          <a:bodyPr spcFirstLastPara="1" wrap="square" lIns="121900" tIns="121900" rIns="121900" bIns="121900" anchor="b" anchorCtr="0">
            <a:noAutofit/>
          </a:bodyPr>
          <a:lstStyle>
            <a:lvl1pPr lvl="0" algn="l" rtl="0">
              <a:lnSpc>
                <a:spcPct val="100000"/>
              </a:lnSpc>
              <a:spcBef>
                <a:spcPts val="0"/>
              </a:spcBef>
              <a:spcAft>
                <a:spcPts val="0"/>
              </a:spcAft>
              <a:buSzPts val="4800"/>
              <a:buFont typeface="Oswald"/>
              <a:buNone/>
              <a:defRPr sz="4800">
                <a:latin typeface="Oswald"/>
                <a:ea typeface="Oswald"/>
                <a:cs typeface="Oswald"/>
                <a:sym typeface="Oswald"/>
              </a:defRPr>
            </a:lvl1pPr>
            <a:lvl2pPr lvl="1" algn="ctr" rtl="0">
              <a:lnSpc>
                <a:spcPct val="100000"/>
              </a:lnSpc>
              <a:spcBef>
                <a:spcPts val="0"/>
              </a:spcBef>
              <a:spcAft>
                <a:spcPts val="0"/>
              </a:spcAft>
              <a:buSzPts val="6900"/>
              <a:buNone/>
              <a:defRPr sz="6900"/>
            </a:lvl2pPr>
            <a:lvl3pPr lvl="2" algn="ctr" rtl="0">
              <a:lnSpc>
                <a:spcPct val="100000"/>
              </a:lnSpc>
              <a:spcBef>
                <a:spcPts val="0"/>
              </a:spcBef>
              <a:spcAft>
                <a:spcPts val="0"/>
              </a:spcAft>
              <a:buSzPts val="6900"/>
              <a:buNone/>
              <a:defRPr sz="6900"/>
            </a:lvl3pPr>
            <a:lvl4pPr lvl="3" algn="ctr" rtl="0">
              <a:lnSpc>
                <a:spcPct val="100000"/>
              </a:lnSpc>
              <a:spcBef>
                <a:spcPts val="0"/>
              </a:spcBef>
              <a:spcAft>
                <a:spcPts val="0"/>
              </a:spcAft>
              <a:buSzPts val="6900"/>
              <a:buNone/>
              <a:defRPr sz="6900"/>
            </a:lvl4pPr>
            <a:lvl5pPr lvl="4" algn="ctr" rtl="0">
              <a:lnSpc>
                <a:spcPct val="100000"/>
              </a:lnSpc>
              <a:spcBef>
                <a:spcPts val="0"/>
              </a:spcBef>
              <a:spcAft>
                <a:spcPts val="0"/>
              </a:spcAft>
              <a:buSzPts val="6900"/>
              <a:buNone/>
              <a:defRPr sz="6900"/>
            </a:lvl5pPr>
            <a:lvl6pPr lvl="5" algn="ctr" rtl="0">
              <a:lnSpc>
                <a:spcPct val="100000"/>
              </a:lnSpc>
              <a:spcBef>
                <a:spcPts val="0"/>
              </a:spcBef>
              <a:spcAft>
                <a:spcPts val="0"/>
              </a:spcAft>
              <a:buSzPts val="6900"/>
              <a:buNone/>
              <a:defRPr sz="6900"/>
            </a:lvl6pPr>
            <a:lvl7pPr lvl="6" algn="ctr" rtl="0">
              <a:lnSpc>
                <a:spcPct val="100000"/>
              </a:lnSpc>
              <a:spcBef>
                <a:spcPts val="0"/>
              </a:spcBef>
              <a:spcAft>
                <a:spcPts val="0"/>
              </a:spcAft>
              <a:buSzPts val="6900"/>
              <a:buNone/>
              <a:defRPr sz="6900"/>
            </a:lvl7pPr>
            <a:lvl8pPr lvl="7" algn="ctr" rtl="0">
              <a:lnSpc>
                <a:spcPct val="100000"/>
              </a:lnSpc>
              <a:spcBef>
                <a:spcPts val="0"/>
              </a:spcBef>
              <a:spcAft>
                <a:spcPts val="0"/>
              </a:spcAft>
              <a:buSzPts val="6900"/>
              <a:buNone/>
              <a:defRPr sz="6900"/>
            </a:lvl8pPr>
            <a:lvl9pPr lvl="8" algn="ctr" rtl="0">
              <a:lnSpc>
                <a:spcPct val="100000"/>
              </a:lnSpc>
              <a:spcBef>
                <a:spcPts val="0"/>
              </a:spcBef>
              <a:spcAft>
                <a:spcPts val="0"/>
              </a:spcAft>
              <a:buSzPts val="6900"/>
              <a:buNone/>
              <a:defRPr sz="6900"/>
            </a:lvl9pPr>
          </a:lstStyle>
          <a:p>
            <a:endParaRPr/>
          </a:p>
        </p:txBody>
      </p:sp>
      <p:sp>
        <p:nvSpPr>
          <p:cNvPr id="168" name="Google Shape;168;gf4f7f2f55b_0_930"/>
          <p:cNvSpPr txBox="1">
            <a:spLocks noGrp="1"/>
          </p:cNvSpPr>
          <p:nvPr>
            <p:ph type="subTitle" idx="1"/>
          </p:nvPr>
        </p:nvSpPr>
        <p:spPr>
          <a:xfrm>
            <a:off x="3984768" y="6009367"/>
            <a:ext cx="8847900" cy="5409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200"/>
              <a:buFont typeface="Oswald"/>
              <a:buNone/>
              <a:defRPr sz="3200">
                <a:latin typeface="Oswald"/>
                <a:ea typeface="Oswald"/>
                <a:cs typeface="Oswald"/>
                <a:sym typeface="Oswald"/>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pic>
        <p:nvPicPr>
          <p:cNvPr id="169" name="Google Shape;169;gf4f7f2f55b_0_930"/>
          <p:cNvPicPr preferRelativeResize="0"/>
          <p:nvPr/>
        </p:nvPicPr>
        <p:blipFill rotWithShape="1">
          <a:blip r:embed="rId3">
            <a:alphaModFix/>
          </a:blip>
          <a:srcRect/>
          <a:stretch/>
        </p:blipFill>
        <p:spPr>
          <a:xfrm>
            <a:off x="999100" y="4631233"/>
            <a:ext cx="2124833" cy="189210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GO Title">
  <p:cSld name="TITLE_1_1_1_1_1">
    <p:bg>
      <p:bgPr>
        <a:noFill/>
        <a:effectLst/>
      </p:bgPr>
    </p:bg>
    <p:spTree>
      <p:nvGrpSpPr>
        <p:cNvPr id="1" name="Shape 170"/>
        <p:cNvGrpSpPr/>
        <p:nvPr/>
      </p:nvGrpSpPr>
      <p:grpSpPr>
        <a:xfrm>
          <a:off x="0" y="0"/>
          <a:ext cx="0" cy="0"/>
          <a:chOff x="0" y="0"/>
          <a:chExt cx="0" cy="0"/>
        </a:xfrm>
      </p:grpSpPr>
      <p:pic>
        <p:nvPicPr>
          <p:cNvPr id="171" name="Google Shape;171;gf4f7f2f55b_0_935"/>
          <p:cNvPicPr preferRelativeResize="0"/>
          <p:nvPr/>
        </p:nvPicPr>
        <p:blipFill rotWithShape="1">
          <a:blip r:embed="rId2">
            <a:alphaModFix/>
          </a:blip>
          <a:srcRect l="806" r="806"/>
          <a:stretch/>
        </p:blipFill>
        <p:spPr>
          <a:xfrm rot="10800000" flipH="1">
            <a:off x="0" y="3657601"/>
            <a:ext cx="12192004" cy="3809999"/>
          </a:xfrm>
          <a:prstGeom prst="rect">
            <a:avLst/>
          </a:prstGeom>
          <a:noFill/>
          <a:ln>
            <a:noFill/>
          </a:ln>
        </p:spPr>
      </p:pic>
      <p:sp>
        <p:nvSpPr>
          <p:cNvPr id="172" name="Google Shape;172;gf4f7f2f55b_0_935"/>
          <p:cNvSpPr txBox="1">
            <a:spLocks noGrp="1"/>
          </p:cNvSpPr>
          <p:nvPr>
            <p:ph type="ctrTitle"/>
          </p:nvPr>
        </p:nvSpPr>
        <p:spPr>
          <a:xfrm>
            <a:off x="3929333" y="5207867"/>
            <a:ext cx="8847900" cy="1068300"/>
          </a:xfrm>
          <a:prstGeom prst="rect">
            <a:avLst/>
          </a:prstGeom>
          <a:noFill/>
          <a:ln>
            <a:noFill/>
          </a:ln>
        </p:spPr>
        <p:txBody>
          <a:bodyPr spcFirstLastPara="1" wrap="square" lIns="121900" tIns="121900" rIns="121900" bIns="121900" anchor="b" anchorCtr="0">
            <a:noAutofit/>
          </a:bodyPr>
          <a:lstStyle>
            <a:lvl1pPr lvl="0" algn="l" rtl="0">
              <a:lnSpc>
                <a:spcPct val="100000"/>
              </a:lnSpc>
              <a:spcBef>
                <a:spcPts val="0"/>
              </a:spcBef>
              <a:spcAft>
                <a:spcPts val="0"/>
              </a:spcAft>
              <a:buSzPts val="4800"/>
              <a:buFont typeface="Oswald"/>
              <a:buNone/>
              <a:defRPr sz="4800">
                <a:latin typeface="Oswald"/>
                <a:ea typeface="Oswald"/>
                <a:cs typeface="Oswald"/>
                <a:sym typeface="Oswald"/>
              </a:defRPr>
            </a:lvl1pPr>
            <a:lvl2pPr lvl="1" algn="ctr" rtl="0">
              <a:lnSpc>
                <a:spcPct val="100000"/>
              </a:lnSpc>
              <a:spcBef>
                <a:spcPts val="0"/>
              </a:spcBef>
              <a:spcAft>
                <a:spcPts val="0"/>
              </a:spcAft>
              <a:buSzPts val="6900"/>
              <a:buNone/>
              <a:defRPr sz="6900"/>
            </a:lvl2pPr>
            <a:lvl3pPr lvl="2" algn="ctr" rtl="0">
              <a:lnSpc>
                <a:spcPct val="100000"/>
              </a:lnSpc>
              <a:spcBef>
                <a:spcPts val="0"/>
              </a:spcBef>
              <a:spcAft>
                <a:spcPts val="0"/>
              </a:spcAft>
              <a:buSzPts val="6900"/>
              <a:buNone/>
              <a:defRPr sz="6900"/>
            </a:lvl3pPr>
            <a:lvl4pPr lvl="3" algn="ctr" rtl="0">
              <a:lnSpc>
                <a:spcPct val="100000"/>
              </a:lnSpc>
              <a:spcBef>
                <a:spcPts val="0"/>
              </a:spcBef>
              <a:spcAft>
                <a:spcPts val="0"/>
              </a:spcAft>
              <a:buSzPts val="6900"/>
              <a:buNone/>
              <a:defRPr sz="6900"/>
            </a:lvl4pPr>
            <a:lvl5pPr lvl="4" algn="ctr" rtl="0">
              <a:lnSpc>
                <a:spcPct val="100000"/>
              </a:lnSpc>
              <a:spcBef>
                <a:spcPts val="0"/>
              </a:spcBef>
              <a:spcAft>
                <a:spcPts val="0"/>
              </a:spcAft>
              <a:buSzPts val="6900"/>
              <a:buNone/>
              <a:defRPr sz="6900"/>
            </a:lvl5pPr>
            <a:lvl6pPr lvl="5" algn="ctr" rtl="0">
              <a:lnSpc>
                <a:spcPct val="100000"/>
              </a:lnSpc>
              <a:spcBef>
                <a:spcPts val="0"/>
              </a:spcBef>
              <a:spcAft>
                <a:spcPts val="0"/>
              </a:spcAft>
              <a:buSzPts val="6900"/>
              <a:buNone/>
              <a:defRPr sz="6900"/>
            </a:lvl6pPr>
            <a:lvl7pPr lvl="6" algn="ctr" rtl="0">
              <a:lnSpc>
                <a:spcPct val="100000"/>
              </a:lnSpc>
              <a:spcBef>
                <a:spcPts val="0"/>
              </a:spcBef>
              <a:spcAft>
                <a:spcPts val="0"/>
              </a:spcAft>
              <a:buSzPts val="6900"/>
              <a:buNone/>
              <a:defRPr sz="6900"/>
            </a:lvl7pPr>
            <a:lvl8pPr lvl="7" algn="ctr" rtl="0">
              <a:lnSpc>
                <a:spcPct val="100000"/>
              </a:lnSpc>
              <a:spcBef>
                <a:spcPts val="0"/>
              </a:spcBef>
              <a:spcAft>
                <a:spcPts val="0"/>
              </a:spcAft>
              <a:buSzPts val="6900"/>
              <a:buNone/>
              <a:defRPr sz="6900"/>
            </a:lvl8pPr>
            <a:lvl9pPr lvl="8" algn="ctr" rtl="0">
              <a:lnSpc>
                <a:spcPct val="100000"/>
              </a:lnSpc>
              <a:spcBef>
                <a:spcPts val="0"/>
              </a:spcBef>
              <a:spcAft>
                <a:spcPts val="0"/>
              </a:spcAft>
              <a:buSzPts val="6900"/>
              <a:buNone/>
              <a:defRPr sz="6900"/>
            </a:lvl9pPr>
          </a:lstStyle>
          <a:p>
            <a:endParaRPr/>
          </a:p>
        </p:txBody>
      </p:sp>
      <p:sp>
        <p:nvSpPr>
          <p:cNvPr id="173" name="Google Shape;173;gf4f7f2f55b_0_935"/>
          <p:cNvSpPr txBox="1">
            <a:spLocks noGrp="1"/>
          </p:cNvSpPr>
          <p:nvPr>
            <p:ph type="subTitle" idx="1"/>
          </p:nvPr>
        </p:nvSpPr>
        <p:spPr>
          <a:xfrm>
            <a:off x="3984768" y="6009367"/>
            <a:ext cx="8847900" cy="5409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200"/>
              <a:buFont typeface="Oswald"/>
              <a:buNone/>
              <a:defRPr sz="3200">
                <a:latin typeface="Oswald"/>
                <a:ea typeface="Oswald"/>
                <a:cs typeface="Oswald"/>
                <a:sym typeface="Oswald"/>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pic>
        <p:nvPicPr>
          <p:cNvPr id="174" name="Google Shape;174;gf4f7f2f55b_0_935"/>
          <p:cNvPicPr preferRelativeResize="0"/>
          <p:nvPr/>
        </p:nvPicPr>
        <p:blipFill rotWithShape="1">
          <a:blip r:embed="rId3">
            <a:alphaModFix/>
          </a:blip>
          <a:srcRect/>
          <a:stretch/>
        </p:blipFill>
        <p:spPr>
          <a:xfrm>
            <a:off x="432967" y="5207867"/>
            <a:ext cx="3192215" cy="1345333"/>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GLOBE Dark">
  <p:cSld name="TITLE_AND_BODY_2_1_1_1">
    <p:bg>
      <p:bgPr>
        <a:solidFill>
          <a:srgbClr val="1D2E38"/>
        </a:solidFill>
        <a:effectLst/>
      </p:bgPr>
    </p:bg>
    <p:spTree>
      <p:nvGrpSpPr>
        <p:cNvPr id="1" name="Shape 175"/>
        <p:cNvGrpSpPr/>
        <p:nvPr/>
      </p:nvGrpSpPr>
      <p:grpSpPr>
        <a:xfrm>
          <a:off x="0" y="0"/>
          <a:ext cx="0" cy="0"/>
          <a:chOff x="0" y="0"/>
          <a:chExt cx="0" cy="0"/>
        </a:xfrm>
      </p:grpSpPr>
      <p:sp>
        <p:nvSpPr>
          <p:cNvPr id="176" name="Google Shape;176;gf4f7f2f55b_0_940"/>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177" name="Google Shape;177;gf4f7f2f55b_0_940"/>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gn="l" rtl="0">
              <a:lnSpc>
                <a:spcPct val="115000"/>
              </a:lnSpc>
              <a:spcBef>
                <a:spcPts val="0"/>
              </a:spcBef>
              <a:spcAft>
                <a:spcPts val="0"/>
              </a:spcAft>
              <a:buSzPts val="2400"/>
              <a:buChar char="●"/>
              <a:defRPr/>
            </a:lvl1pPr>
            <a:lvl2pPr marL="914400" lvl="1" indent="-349250" algn="l" rtl="0">
              <a:lnSpc>
                <a:spcPct val="115000"/>
              </a:lnSpc>
              <a:spcBef>
                <a:spcPts val="2100"/>
              </a:spcBef>
              <a:spcAft>
                <a:spcPts val="0"/>
              </a:spcAft>
              <a:buSzPts val="1900"/>
              <a:buChar char="○"/>
              <a:defRPr/>
            </a:lvl2pPr>
            <a:lvl3pPr marL="1371600" lvl="2" indent="-349250" algn="l" rtl="0">
              <a:lnSpc>
                <a:spcPct val="115000"/>
              </a:lnSpc>
              <a:spcBef>
                <a:spcPts val="2100"/>
              </a:spcBef>
              <a:spcAft>
                <a:spcPts val="0"/>
              </a:spcAft>
              <a:buSzPts val="1900"/>
              <a:buChar char="■"/>
              <a:defRPr/>
            </a:lvl3pPr>
            <a:lvl4pPr marL="1828800" lvl="3" indent="-349250" algn="l" rtl="0">
              <a:lnSpc>
                <a:spcPct val="115000"/>
              </a:lnSpc>
              <a:spcBef>
                <a:spcPts val="2100"/>
              </a:spcBef>
              <a:spcAft>
                <a:spcPts val="0"/>
              </a:spcAft>
              <a:buSzPts val="1900"/>
              <a:buChar char="●"/>
              <a:defRPr/>
            </a:lvl4pPr>
            <a:lvl5pPr marL="2286000" lvl="4" indent="-349250" algn="l" rtl="0">
              <a:lnSpc>
                <a:spcPct val="115000"/>
              </a:lnSpc>
              <a:spcBef>
                <a:spcPts val="2100"/>
              </a:spcBef>
              <a:spcAft>
                <a:spcPts val="0"/>
              </a:spcAft>
              <a:buSzPts val="1900"/>
              <a:buChar char="○"/>
              <a:defRPr/>
            </a:lvl5pPr>
            <a:lvl6pPr marL="2743200" lvl="5" indent="-349250" algn="l" rtl="0">
              <a:lnSpc>
                <a:spcPct val="115000"/>
              </a:lnSpc>
              <a:spcBef>
                <a:spcPts val="2100"/>
              </a:spcBef>
              <a:spcAft>
                <a:spcPts val="0"/>
              </a:spcAft>
              <a:buSzPts val="1900"/>
              <a:buChar char="■"/>
              <a:defRPr/>
            </a:lvl6pPr>
            <a:lvl7pPr marL="3200400" lvl="6" indent="-349250" algn="l" rtl="0">
              <a:lnSpc>
                <a:spcPct val="115000"/>
              </a:lnSpc>
              <a:spcBef>
                <a:spcPts val="2100"/>
              </a:spcBef>
              <a:spcAft>
                <a:spcPts val="0"/>
              </a:spcAft>
              <a:buSzPts val="1900"/>
              <a:buChar char="●"/>
              <a:defRPr/>
            </a:lvl7pPr>
            <a:lvl8pPr marL="3657600" lvl="7" indent="-349250" algn="l" rtl="0">
              <a:lnSpc>
                <a:spcPct val="115000"/>
              </a:lnSpc>
              <a:spcBef>
                <a:spcPts val="2100"/>
              </a:spcBef>
              <a:spcAft>
                <a:spcPts val="0"/>
              </a:spcAft>
              <a:buSzPts val="1900"/>
              <a:buChar char="○"/>
              <a:defRPr/>
            </a:lvl8pPr>
            <a:lvl9pPr marL="4114800" lvl="8" indent="-349250" algn="l" rtl="0">
              <a:lnSpc>
                <a:spcPct val="115000"/>
              </a:lnSpc>
              <a:spcBef>
                <a:spcPts val="2100"/>
              </a:spcBef>
              <a:spcAft>
                <a:spcPts val="2100"/>
              </a:spcAft>
              <a:buSzPts val="1900"/>
              <a:buChar char="■"/>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GLOBE Black">
  <p:cSld name="TITLE_AND_BODY_1_2_1_1_1">
    <p:bg>
      <p:bgPr>
        <a:solidFill>
          <a:srgbClr val="000000"/>
        </a:solidFill>
        <a:effectLst/>
      </p:bgPr>
    </p:bg>
    <p:spTree>
      <p:nvGrpSpPr>
        <p:cNvPr id="1" name="Shape 178"/>
        <p:cNvGrpSpPr/>
        <p:nvPr/>
      </p:nvGrpSpPr>
      <p:grpSpPr>
        <a:xfrm>
          <a:off x="0" y="0"/>
          <a:ext cx="0" cy="0"/>
          <a:chOff x="0" y="0"/>
          <a:chExt cx="0" cy="0"/>
        </a:xfrm>
      </p:grpSpPr>
      <p:sp>
        <p:nvSpPr>
          <p:cNvPr id="179" name="Google Shape;179;gf4f7f2f55b_0_943"/>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Clr>
                <a:srgbClr val="FFFFFF"/>
              </a:buClr>
              <a:buSzPts val="3700"/>
              <a:buNone/>
              <a:defRPr>
                <a:solidFill>
                  <a:srgbClr val="FFFFFF"/>
                </a:solidFill>
              </a:defRPr>
            </a:lvl1pPr>
            <a:lvl2pPr lvl="1" algn="l" rtl="0">
              <a:lnSpc>
                <a:spcPct val="100000"/>
              </a:lnSpc>
              <a:spcBef>
                <a:spcPts val="0"/>
              </a:spcBef>
              <a:spcAft>
                <a:spcPts val="0"/>
              </a:spcAft>
              <a:buClr>
                <a:schemeClr val="accent3"/>
              </a:buClr>
              <a:buSzPts val="3700"/>
              <a:buNone/>
              <a:defRPr>
                <a:solidFill>
                  <a:schemeClr val="accent3"/>
                </a:solidFill>
              </a:defRPr>
            </a:lvl2pPr>
            <a:lvl3pPr lvl="2" algn="l" rtl="0">
              <a:lnSpc>
                <a:spcPct val="100000"/>
              </a:lnSpc>
              <a:spcBef>
                <a:spcPts val="0"/>
              </a:spcBef>
              <a:spcAft>
                <a:spcPts val="0"/>
              </a:spcAft>
              <a:buClr>
                <a:schemeClr val="accent3"/>
              </a:buClr>
              <a:buSzPts val="3700"/>
              <a:buNone/>
              <a:defRPr>
                <a:solidFill>
                  <a:schemeClr val="accent3"/>
                </a:solidFill>
              </a:defRPr>
            </a:lvl3pPr>
            <a:lvl4pPr lvl="3" algn="l" rtl="0">
              <a:lnSpc>
                <a:spcPct val="100000"/>
              </a:lnSpc>
              <a:spcBef>
                <a:spcPts val="0"/>
              </a:spcBef>
              <a:spcAft>
                <a:spcPts val="0"/>
              </a:spcAft>
              <a:buClr>
                <a:schemeClr val="accent3"/>
              </a:buClr>
              <a:buSzPts val="3700"/>
              <a:buNone/>
              <a:defRPr>
                <a:solidFill>
                  <a:schemeClr val="accent3"/>
                </a:solidFill>
              </a:defRPr>
            </a:lvl4pPr>
            <a:lvl5pPr lvl="4" algn="l" rtl="0">
              <a:lnSpc>
                <a:spcPct val="100000"/>
              </a:lnSpc>
              <a:spcBef>
                <a:spcPts val="0"/>
              </a:spcBef>
              <a:spcAft>
                <a:spcPts val="0"/>
              </a:spcAft>
              <a:buClr>
                <a:schemeClr val="accent3"/>
              </a:buClr>
              <a:buSzPts val="3700"/>
              <a:buNone/>
              <a:defRPr>
                <a:solidFill>
                  <a:schemeClr val="accent3"/>
                </a:solidFill>
              </a:defRPr>
            </a:lvl5pPr>
            <a:lvl6pPr lvl="5" algn="l" rtl="0">
              <a:lnSpc>
                <a:spcPct val="100000"/>
              </a:lnSpc>
              <a:spcBef>
                <a:spcPts val="0"/>
              </a:spcBef>
              <a:spcAft>
                <a:spcPts val="0"/>
              </a:spcAft>
              <a:buClr>
                <a:schemeClr val="accent3"/>
              </a:buClr>
              <a:buSzPts val="3700"/>
              <a:buNone/>
              <a:defRPr>
                <a:solidFill>
                  <a:schemeClr val="accent3"/>
                </a:solidFill>
              </a:defRPr>
            </a:lvl6pPr>
            <a:lvl7pPr lvl="6" algn="l" rtl="0">
              <a:lnSpc>
                <a:spcPct val="100000"/>
              </a:lnSpc>
              <a:spcBef>
                <a:spcPts val="0"/>
              </a:spcBef>
              <a:spcAft>
                <a:spcPts val="0"/>
              </a:spcAft>
              <a:buClr>
                <a:schemeClr val="accent3"/>
              </a:buClr>
              <a:buSzPts val="3700"/>
              <a:buNone/>
              <a:defRPr>
                <a:solidFill>
                  <a:schemeClr val="accent3"/>
                </a:solidFill>
              </a:defRPr>
            </a:lvl7pPr>
            <a:lvl8pPr lvl="7" algn="l" rtl="0">
              <a:lnSpc>
                <a:spcPct val="100000"/>
              </a:lnSpc>
              <a:spcBef>
                <a:spcPts val="0"/>
              </a:spcBef>
              <a:spcAft>
                <a:spcPts val="0"/>
              </a:spcAft>
              <a:buClr>
                <a:schemeClr val="accent3"/>
              </a:buClr>
              <a:buSzPts val="3700"/>
              <a:buNone/>
              <a:defRPr>
                <a:solidFill>
                  <a:schemeClr val="accent3"/>
                </a:solidFill>
              </a:defRPr>
            </a:lvl8pPr>
            <a:lvl9pPr lvl="8" algn="l" rtl="0">
              <a:lnSpc>
                <a:spcPct val="100000"/>
              </a:lnSpc>
              <a:spcBef>
                <a:spcPts val="0"/>
              </a:spcBef>
              <a:spcAft>
                <a:spcPts val="0"/>
              </a:spcAft>
              <a:buClr>
                <a:schemeClr val="accent3"/>
              </a:buClr>
              <a:buSzPts val="3700"/>
              <a:buNone/>
              <a:defRPr>
                <a:solidFill>
                  <a:schemeClr val="accent3"/>
                </a:solidFill>
              </a:defRPr>
            </a:lvl9pPr>
          </a:lstStyle>
          <a:p>
            <a:endParaRPr/>
          </a:p>
        </p:txBody>
      </p:sp>
      <p:sp>
        <p:nvSpPr>
          <p:cNvPr id="180" name="Google Shape;180;gf4f7f2f55b_0_943"/>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gn="l" rtl="0">
              <a:lnSpc>
                <a:spcPct val="115000"/>
              </a:lnSpc>
              <a:spcBef>
                <a:spcPts val="0"/>
              </a:spcBef>
              <a:spcAft>
                <a:spcPts val="0"/>
              </a:spcAft>
              <a:buClr>
                <a:srgbClr val="FFFFFF"/>
              </a:buClr>
              <a:buSzPts val="2400"/>
              <a:buChar char="●"/>
              <a:defRPr>
                <a:solidFill>
                  <a:srgbClr val="FFFFFF"/>
                </a:solidFill>
              </a:defRPr>
            </a:lvl1pPr>
            <a:lvl2pPr marL="914400" lvl="1" indent="-349250" algn="l" rtl="0">
              <a:lnSpc>
                <a:spcPct val="115000"/>
              </a:lnSpc>
              <a:spcBef>
                <a:spcPts val="2100"/>
              </a:spcBef>
              <a:spcAft>
                <a:spcPts val="0"/>
              </a:spcAft>
              <a:buClr>
                <a:srgbClr val="FFFFFF"/>
              </a:buClr>
              <a:buSzPts val="1900"/>
              <a:buChar char="○"/>
              <a:defRPr>
                <a:solidFill>
                  <a:srgbClr val="FFFFFF"/>
                </a:solidFill>
              </a:defRPr>
            </a:lvl2pPr>
            <a:lvl3pPr marL="1371600" lvl="2" indent="-349250" algn="l" rtl="0">
              <a:lnSpc>
                <a:spcPct val="115000"/>
              </a:lnSpc>
              <a:spcBef>
                <a:spcPts val="2100"/>
              </a:spcBef>
              <a:spcAft>
                <a:spcPts val="0"/>
              </a:spcAft>
              <a:buClr>
                <a:srgbClr val="FFFFFF"/>
              </a:buClr>
              <a:buSzPts val="1900"/>
              <a:buChar char="■"/>
              <a:defRPr>
                <a:solidFill>
                  <a:srgbClr val="FFFFFF"/>
                </a:solidFill>
              </a:defRPr>
            </a:lvl3pPr>
            <a:lvl4pPr marL="1828800" lvl="3" indent="-349250" algn="l" rtl="0">
              <a:lnSpc>
                <a:spcPct val="115000"/>
              </a:lnSpc>
              <a:spcBef>
                <a:spcPts val="2100"/>
              </a:spcBef>
              <a:spcAft>
                <a:spcPts val="0"/>
              </a:spcAft>
              <a:buClr>
                <a:srgbClr val="FFFFFF"/>
              </a:buClr>
              <a:buSzPts val="1900"/>
              <a:buChar char="●"/>
              <a:defRPr>
                <a:solidFill>
                  <a:srgbClr val="FFFFFF"/>
                </a:solidFill>
              </a:defRPr>
            </a:lvl4pPr>
            <a:lvl5pPr marL="2286000" lvl="4" indent="-349250" algn="l" rtl="0">
              <a:lnSpc>
                <a:spcPct val="115000"/>
              </a:lnSpc>
              <a:spcBef>
                <a:spcPts val="2100"/>
              </a:spcBef>
              <a:spcAft>
                <a:spcPts val="0"/>
              </a:spcAft>
              <a:buClr>
                <a:srgbClr val="FFFFFF"/>
              </a:buClr>
              <a:buSzPts val="1900"/>
              <a:buChar char="○"/>
              <a:defRPr>
                <a:solidFill>
                  <a:srgbClr val="FFFFFF"/>
                </a:solidFill>
              </a:defRPr>
            </a:lvl5pPr>
            <a:lvl6pPr marL="2743200" lvl="5" indent="-349250" algn="l" rtl="0">
              <a:lnSpc>
                <a:spcPct val="115000"/>
              </a:lnSpc>
              <a:spcBef>
                <a:spcPts val="2100"/>
              </a:spcBef>
              <a:spcAft>
                <a:spcPts val="0"/>
              </a:spcAft>
              <a:buClr>
                <a:srgbClr val="FFFFFF"/>
              </a:buClr>
              <a:buSzPts val="1900"/>
              <a:buChar char="■"/>
              <a:defRPr>
                <a:solidFill>
                  <a:srgbClr val="FFFFFF"/>
                </a:solidFill>
              </a:defRPr>
            </a:lvl6pPr>
            <a:lvl7pPr marL="3200400" lvl="6" indent="-349250" algn="l" rtl="0">
              <a:lnSpc>
                <a:spcPct val="115000"/>
              </a:lnSpc>
              <a:spcBef>
                <a:spcPts val="2100"/>
              </a:spcBef>
              <a:spcAft>
                <a:spcPts val="0"/>
              </a:spcAft>
              <a:buClr>
                <a:srgbClr val="FFFFFF"/>
              </a:buClr>
              <a:buSzPts val="1900"/>
              <a:buChar char="●"/>
              <a:defRPr>
                <a:solidFill>
                  <a:srgbClr val="FFFFFF"/>
                </a:solidFill>
              </a:defRPr>
            </a:lvl7pPr>
            <a:lvl8pPr marL="3657600" lvl="7" indent="-349250" algn="l" rtl="0">
              <a:lnSpc>
                <a:spcPct val="115000"/>
              </a:lnSpc>
              <a:spcBef>
                <a:spcPts val="2100"/>
              </a:spcBef>
              <a:spcAft>
                <a:spcPts val="0"/>
              </a:spcAft>
              <a:buClr>
                <a:srgbClr val="FFFFFF"/>
              </a:buClr>
              <a:buSzPts val="1900"/>
              <a:buChar char="○"/>
              <a:defRPr>
                <a:solidFill>
                  <a:srgbClr val="FFFFFF"/>
                </a:solidFill>
              </a:defRPr>
            </a:lvl8pPr>
            <a:lvl9pPr marL="4114800" lvl="8" indent="-349250" algn="l" rtl="0">
              <a:lnSpc>
                <a:spcPct val="115000"/>
              </a:lnSpc>
              <a:spcBef>
                <a:spcPts val="2100"/>
              </a:spcBef>
              <a:spcAft>
                <a:spcPts val="2100"/>
              </a:spcAft>
              <a:buClr>
                <a:srgbClr val="FFFFFF"/>
              </a:buClr>
              <a:buSzPts val="1900"/>
              <a:buChar char="■"/>
              <a:defRPr>
                <a:solidFill>
                  <a:srgbClr val="FFFFFF"/>
                </a:solidFill>
              </a:defRPr>
            </a:lvl9pPr>
          </a:lstStyle>
          <a:p>
            <a:endParaRPr/>
          </a:p>
        </p:txBody>
      </p:sp>
      <p:sp>
        <p:nvSpPr>
          <p:cNvPr id="181" name="Google Shape;181;gf4f7f2f55b_0_943"/>
          <p:cNvSpPr txBox="1">
            <a:spLocks noGrp="1"/>
          </p:cNvSpPr>
          <p:nvPr>
            <p:ph type="sldNum" idx="12"/>
          </p:nvPr>
        </p:nvSpPr>
        <p:spPr>
          <a:xfrm>
            <a:off x="11625903" y="6319233"/>
            <a:ext cx="504000" cy="524700"/>
          </a:xfrm>
          <a:prstGeom prst="rect">
            <a:avLst/>
          </a:prstGeom>
          <a:noFill/>
          <a:ln>
            <a:noFill/>
          </a:ln>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GLOBE White">
  <p:cSld name="TITLE_AND_BODY_1_1_2_1_1_1">
    <p:bg>
      <p:bgPr>
        <a:solidFill>
          <a:schemeClr val="lt1"/>
        </a:solidFill>
        <a:effectLst/>
      </p:bgPr>
    </p:bg>
    <p:spTree>
      <p:nvGrpSpPr>
        <p:cNvPr id="1" name="Shape 182"/>
        <p:cNvGrpSpPr/>
        <p:nvPr/>
      </p:nvGrpSpPr>
      <p:grpSpPr>
        <a:xfrm>
          <a:off x="0" y="0"/>
          <a:ext cx="0" cy="0"/>
          <a:chOff x="0" y="0"/>
          <a:chExt cx="0" cy="0"/>
        </a:xfrm>
      </p:grpSpPr>
      <p:sp>
        <p:nvSpPr>
          <p:cNvPr id="183" name="Google Shape;183;gf4f7f2f55b_0_947"/>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Clr>
                <a:srgbClr val="1D2E38"/>
              </a:buClr>
              <a:buSzPts val="3700"/>
              <a:buNone/>
              <a:defRPr>
                <a:solidFill>
                  <a:srgbClr val="1D2E38"/>
                </a:solidFill>
              </a:defRPr>
            </a:lvl1pPr>
            <a:lvl2pPr lvl="1" algn="l" rtl="0">
              <a:lnSpc>
                <a:spcPct val="100000"/>
              </a:lnSpc>
              <a:spcBef>
                <a:spcPts val="0"/>
              </a:spcBef>
              <a:spcAft>
                <a:spcPts val="0"/>
              </a:spcAft>
              <a:buClr>
                <a:srgbClr val="1D2E38"/>
              </a:buClr>
              <a:buSzPts val="3700"/>
              <a:buNone/>
              <a:defRPr>
                <a:solidFill>
                  <a:srgbClr val="1D2E38"/>
                </a:solidFill>
              </a:defRPr>
            </a:lvl2pPr>
            <a:lvl3pPr lvl="2" algn="l" rtl="0">
              <a:lnSpc>
                <a:spcPct val="100000"/>
              </a:lnSpc>
              <a:spcBef>
                <a:spcPts val="0"/>
              </a:spcBef>
              <a:spcAft>
                <a:spcPts val="0"/>
              </a:spcAft>
              <a:buClr>
                <a:srgbClr val="1D2E38"/>
              </a:buClr>
              <a:buSzPts val="3700"/>
              <a:buNone/>
              <a:defRPr>
                <a:solidFill>
                  <a:srgbClr val="1D2E38"/>
                </a:solidFill>
              </a:defRPr>
            </a:lvl3pPr>
            <a:lvl4pPr lvl="3" algn="l" rtl="0">
              <a:lnSpc>
                <a:spcPct val="100000"/>
              </a:lnSpc>
              <a:spcBef>
                <a:spcPts val="0"/>
              </a:spcBef>
              <a:spcAft>
                <a:spcPts val="0"/>
              </a:spcAft>
              <a:buClr>
                <a:srgbClr val="1D2E38"/>
              </a:buClr>
              <a:buSzPts val="3700"/>
              <a:buNone/>
              <a:defRPr>
                <a:solidFill>
                  <a:srgbClr val="1D2E38"/>
                </a:solidFill>
              </a:defRPr>
            </a:lvl4pPr>
            <a:lvl5pPr lvl="4" algn="l" rtl="0">
              <a:lnSpc>
                <a:spcPct val="100000"/>
              </a:lnSpc>
              <a:spcBef>
                <a:spcPts val="0"/>
              </a:spcBef>
              <a:spcAft>
                <a:spcPts val="0"/>
              </a:spcAft>
              <a:buClr>
                <a:srgbClr val="1D2E38"/>
              </a:buClr>
              <a:buSzPts val="3700"/>
              <a:buNone/>
              <a:defRPr>
                <a:solidFill>
                  <a:srgbClr val="1D2E38"/>
                </a:solidFill>
              </a:defRPr>
            </a:lvl5pPr>
            <a:lvl6pPr lvl="5" algn="l" rtl="0">
              <a:lnSpc>
                <a:spcPct val="100000"/>
              </a:lnSpc>
              <a:spcBef>
                <a:spcPts val="0"/>
              </a:spcBef>
              <a:spcAft>
                <a:spcPts val="0"/>
              </a:spcAft>
              <a:buClr>
                <a:srgbClr val="1D2E38"/>
              </a:buClr>
              <a:buSzPts val="3700"/>
              <a:buNone/>
              <a:defRPr>
                <a:solidFill>
                  <a:srgbClr val="1D2E38"/>
                </a:solidFill>
              </a:defRPr>
            </a:lvl6pPr>
            <a:lvl7pPr lvl="6" algn="l" rtl="0">
              <a:lnSpc>
                <a:spcPct val="100000"/>
              </a:lnSpc>
              <a:spcBef>
                <a:spcPts val="0"/>
              </a:spcBef>
              <a:spcAft>
                <a:spcPts val="0"/>
              </a:spcAft>
              <a:buClr>
                <a:srgbClr val="1D2E38"/>
              </a:buClr>
              <a:buSzPts val="3700"/>
              <a:buNone/>
              <a:defRPr>
                <a:solidFill>
                  <a:srgbClr val="1D2E38"/>
                </a:solidFill>
              </a:defRPr>
            </a:lvl7pPr>
            <a:lvl8pPr lvl="7" algn="l" rtl="0">
              <a:lnSpc>
                <a:spcPct val="100000"/>
              </a:lnSpc>
              <a:spcBef>
                <a:spcPts val="0"/>
              </a:spcBef>
              <a:spcAft>
                <a:spcPts val="0"/>
              </a:spcAft>
              <a:buClr>
                <a:srgbClr val="1D2E38"/>
              </a:buClr>
              <a:buSzPts val="3700"/>
              <a:buNone/>
              <a:defRPr>
                <a:solidFill>
                  <a:srgbClr val="1D2E38"/>
                </a:solidFill>
              </a:defRPr>
            </a:lvl8pPr>
            <a:lvl9pPr lvl="8" algn="l" rtl="0">
              <a:lnSpc>
                <a:spcPct val="100000"/>
              </a:lnSpc>
              <a:spcBef>
                <a:spcPts val="0"/>
              </a:spcBef>
              <a:spcAft>
                <a:spcPts val="0"/>
              </a:spcAft>
              <a:buClr>
                <a:srgbClr val="1D2E38"/>
              </a:buClr>
              <a:buSzPts val="3700"/>
              <a:buNone/>
              <a:defRPr>
                <a:solidFill>
                  <a:srgbClr val="1D2E38"/>
                </a:solidFill>
              </a:defRPr>
            </a:lvl9pPr>
          </a:lstStyle>
          <a:p>
            <a:endParaRPr/>
          </a:p>
        </p:txBody>
      </p:sp>
      <p:sp>
        <p:nvSpPr>
          <p:cNvPr id="184" name="Google Shape;184;gf4f7f2f55b_0_947"/>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gn="l" rtl="0">
              <a:lnSpc>
                <a:spcPct val="115000"/>
              </a:lnSpc>
              <a:spcBef>
                <a:spcPts val="0"/>
              </a:spcBef>
              <a:spcAft>
                <a:spcPts val="0"/>
              </a:spcAft>
              <a:buClr>
                <a:srgbClr val="1D2E38"/>
              </a:buClr>
              <a:buSzPts val="2400"/>
              <a:buChar char="●"/>
              <a:defRPr>
                <a:solidFill>
                  <a:srgbClr val="1D2E38"/>
                </a:solidFill>
              </a:defRPr>
            </a:lvl1pPr>
            <a:lvl2pPr marL="914400" lvl="1" indent="-349250" algn="l" rtl="0">
              <a:lnSpc>
                <a:spcPct val="115000"/>
              </a:lnSpc>
              <a:spcBef>
                <a:spcPts val="2100"/>
              </a:spcBef>
              <a:spcAft>
                <a:spcPts val="0"/>
              </a:spcAft>
              <a:buClr>
                <a:srgbClr val="1D2E38"/>
              </a:buClr>
              <a:buSzPts val="1900"/>
              <a:buChar char="○"/>
              <a:defRPr>
                <a:solidFill>
                  <a:srgbClr val="1D2E38"/>
                </a:solidFill>
              </a:defRPr>
            </a:lvl2pPr>
            <a:lvl3pPr marL="1371600" lvl="2" indent="-349250" algn="l" rtl="0">
              <a:lnSpc>
                <a:spcPct val="115000"/>
              </a:lnSpc>
              <a:spcBef>
                <a:spcPts val="2100"/>
              </a:spcBef>
              <a:spcAft>
                <a:spcPts val="0"/>
              </a:spcAft>
              <a:buClr>
                <a:srgbClr val="1D2E38"/>
              </a:buClr>
              <a:buSzPts val="1900"/>
              <a:buChar char="■"/>
              <a:defRPr>
                <a:solidFill>
                  <a:srgbClr val="1D2E38"/>
                </a:solidFill>
              </a:defRPr>
            </a:lvl3pPr>
            <a:lvl4pPr marL="1828800" lvl="3" indent="-349250" algn="l" rtl="0">
              <a:lnSpc>
                <a:spcPct val="115000"/>
              </a:lnSpc>
              <a:spcBef>
                <a:spcPts val="2100"/>
              </a:spcBef>
              <a:spcAft>
                <a:spcPts val="0"/>
              </a:spcAft>
              <a:buClr>
                <a:srgbClr val="1D2E38"/>
              </a:buClr>
              <a:buSzPts val="1900"/>
              <a:buChar char="●"/>
              <a:defRPr>
                <a:solidFill>
                  <a:srgbClr val="1D2E38"/>
                </a:solidFill>
              </a:defRPr>
            </a:lvl4pPr>
            <a:lvl5pPr marL="2286000" lvl="4" indent="-349250" algn="l" rtl="0">
              <a:lnSpc>
                <a:spcPct val="115000"/>
              </a:lnSpc>
              <a:spcBef>
                <a:spcPts val="2100"/>
              </a:spcBef>
              <a:spcAft>
                <a:spcPts val="0"/>
              </a:spcAft>
              <a:buClr>
                <a:srgbClr val="1D2E38"/>
              </a:buClr>
              <a:buSzPts val="1900"/>
              <a:buChar char="○"/>
              <a:defRPr>
                <a:solidFill>
                  <a:srgbClr val="1D2E38"/>
                </a:solidFill>
              </a:defRPr>
            </a:lvl5pPr>
            <a:lvl6pPr marL="2743200" lvl="5" indent="-349250" algn="l" rtl="0">
              <a:lnSpc>
                <a:spcPct val="115000"/>
              </a:lnSpc>
              <a:spcBef>
                <a:spcPts val="2100"/>
              </a:spcBef>
              <a:spcAft>
                <a:spcPts val="0"/>
              </a:spcAft>
              <a:buClr>
                <a:srgbClr val="1D2E38"/>
              </a:buClr>
              <a:buSzPts val="1900"/>
              <a:buChar char="■"/>
              <a:defRPr>
                <a:solidFill>
                  <a:srgbClr val="1D2E38"/>
                </a:solidFill>
              </a:defRPr>
            </a:lvl6pPr>
            <a:lvl7pPr marL="3200400" lvl="6" indent="-349250" algn="l" rtl="0">
              <a:lnSpc>
                <a:spcPct val="115000"/>
              </a:lnSpc>
              <a:spcBef>
                <a:spcPts val="2100"/>
              </a:spcBef>
              <a:spcAft>
                <a:spcPts val="0"/>
              </a:spcAft>
              <a:buClr>
                <a:srgbClr val="1D2E38"/>
              </a:buClr>
              <a:buSzPts val="1900"/>
              <a:buChar char="●"/>
              <a:defRPr>
                <a:solidFill>
                  <a:srgbClr val="1D2E38"/>
                </a:solidFill>
              </a:defRPr>
            </a:lvl7pPr>
            <a:lvl8pPr marL="3657600" lvl="7" indent="-349250" algn="l" rtl="0">
              <a:lnSpc>
                <a:spcPct val="115000"/>
              </a:lnSpc>
              <a:spcBef>
                <a:spcPts val="2100"/>
              </a:spcBef>
              <a:spcAft>
                <a:spcPts val="0"/>
              </a:spcAft>
              <a:buClr>
                <a:srgbClr val="1D2E38"/>
              </a:buClr>
              <a:buSzPts val="1900"/>
              <a:buChar char="○"/>
              <a:defRPr>
                <a:solidFill>
                  <a:srgbClr val="1D2E38"/>
                </a:solidFill>
              </a:defRPr>
            </a:lvl8pPr>
            <a:lvl9pPr marL="4114800" lvl="8" indent="-349250" algn="l" rtl="0">
              <a:lnSpc>
                <a:spcPct val="115000"/>
              </a:lnSpc>
              <a:spcBef>
                <a:spcPts val="2100"/>
              </a:spcBef>
              <a:spcAft>
                <a:spcPts val="2100"/>
              </a:spcAft>
              <a:buClr>
                <a:srgbClr val="1D2E38"/>
              </a:buClr>
              <a:buSzPts val="1900"/>
              <a:buChar char="■"/>
              <a:defRPr>
                <a:solidFill>
                  <a:srgbClr val="1D2E38"/>
                </a:solidFill>
              </a:defRPr>
            </a:lvl9pPr>
          </a:lstStyle>
          <a:p>
            <a:endParaRPr/>
          </a:p>
        </p:txBody>
      </p:sp>
      <p:sp>
        <p:nvSpPr>
          <p:cNvPr id="185" name="Google Shape;185;gf4f7f2f55b_0_947"/>
          <p:cNvSpPr txBox="1">
            <a:spLocks noGrp="1"/>
          </p:cNvSpPr>
          <p:nvPr>
            <p:ph type="sldNum" idx="12"/>
          </p:nvPr>
        </p:nvSpPr>
        <p:spPr>
          <a:xfrm>
            <a:off x="11625903" y="6319233"/>
            <a:ext cx="504000" cy="524700"/>
          </a:xfrm>
          <a:prstGeom prst="rect">
            <a:avLst/>
          </a:prstGeom>
          <a:noFill/>
          <a:ln>
            <a:noFill/>
          </a:ln>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6"/>
        <p:cNvGrpSpPr/>
        <p:nvPr/>
      </p:nvGrpSpPr>
      <p:grpSpPr>
        <a:xfrm>
          <a:off x="0" y="0"/>
          <a:ext cx="0" cy="0"/>
          <a:chOff x="0" y="0"/>
          <a:chExt cx="0" cy="0"/>
        </a:xfrm>
      </p:grpSpPr>
      <p:sp>
        <p:nvSpPr>
          <p:cNvPr id="187" name="Google Shape;187;gf4f7f2f55b_0_95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188" name="Google Shape;188;gf4f7f2f55b_0_951"/>
          <p:cNvSpPr txBox="1">
            <a:spLocks noGrp="1"/>
          </p:cNvSpPr>
          <p:nvPr>
            <p:ph type="sldNum" idx="12"/>
          </p:nvPr>
        </p:nvSpPr>
        <p:spPr>
          <a:xfrm>
            <a:off x="11296610" y="6217623"/>
            <a:ext cx="731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0"/>
          <p:cNvSpPr>
            <a:spLocks noGrp="1"/>
          </p:cNvSpPr>
          <p:nvPr>
            <p:ph type="pic" idx="2"/>
          </p:nvPr>
        </p:nvSpPr>
        <p:spPr>
          <a:xfrm>
            <a:off x="5183188" y="987425"/>
            <a:ext cx="6172200" cy="4873625"/>
          </a:xfrm>
          <a:prstGeom prst="rect">
            <a:avLst/>
          </a:prstGeom>
          <a:noFill/>
          <a:ln>
            <a:noFill/>
          </a:ln>
        </p:spPr>
      </p:sp>
      <p:sp>
        <p:nvSpPr>
          <p:cNvPr id="64" name="Google Shape;64;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000000"/>
        </a:solidFill>
        <a:effectLst/>
      </p:bgPr>
    </p:bg>
    <p:spTree>
      <p:nvGrpSpPr>
        <p:cNvPr id="1" name="Shape 85"/>
        <p:cNvGrpSpPr/>
        <p:nvPr/>
      </p:nvGrpSpPr>
      <p:grpSpPr>
        <a:xfrm>
          <a:off x="0" y="0"/>
          <a:ext cx="0" cy="0"/>
          <a:chOff x="0" y="0"/>
          <a:chExt cx="0" cy="0"/>
        </a:xfrm>
      </p:grpSpPr>
      <p:sp>
        <p:nvSpPr>
          <p:cNvPr id="86" name="Google Shape;86;gf4f7f2f55b_0_850"/>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rgbClr val="FFFFFF"/>
              </a:buClr>
              <a:buSzPts val="3700"/>
              <a:buFont typeface="Oswald"/>
              <a:buNone/>
              <a:defRPr sz="3700" b="0" i="0" u="none" strike="noStrike" cap="none">
                <a:solidFill>
                  <a:srgbClr val="FFFFFF"/>
                </a:solidFill>
                <a:latin typeface="Oswald"/>
                <a:ea typeface="Oswald"/>
                <a:cs typeface="Oswald"/>
                <a:sym typeface="Oswald"/>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87" name="Google Shape;87;gf4f7f2f55b_0_850"/>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marR="0" lvl="0" indent="-381000" algn="l" rtl="0">
              <a:lnSpc>
                <a:spcPct val="115000"/>
              </a:lnSpc>
              <a:spcBef>
                <a:spcPts val="0"/>
              </a:spcBef>
              <a:spcAft>
                <a:spcPts val="0"/>
              </a:spcAft>
              <a:buClr>
                <a:srgbClr val="FFFFFF"/>
              </a:buClr>
              <a:buSzPts val="2400"/>
              <a:buFont typeface="Helvetica Neue"/>
              <a:buChar char="●"/>
              <a:defRPr sz="2400" b="0" i="0" u="none" strike="noStrike" cap="none">
                <a:solidFill>
                  <a:srgbClr val="FFFFFF"/>
                </a:solidFill>
                <a:latin typeface="Helvetica Neue"/>
                <a:ea typeface="Helvetica Neue"/>
                <a:cs typeface="Helvetica Neue"/>
                <a:sym typeface="Helvetica Neue"/>
              </a:defRPr>
            </a:lvl1pPr>
            <a:lvl2pPr marL="914400" marR="0" lvl="1" indent="-349250" algn="l" rtl="0">
              <a:lnSpc>
                <a:spcPct val="115000"/>
              </a:lnSpc>
              <a:spcBef>
                <a:spcPts val="2100"/>
              </a:spcBef>
              <a:spcAft>
                <a:spcPts val="0"/>
              </a:spcAft>
              <a:buClr>
                <a:srgbClr val="FFFFFF"/>
              </a:buClr>
              <a:buSzPts val="1900"/>
              <a:buFont typeface="Helvetica Neue"/>
              <a:buChar char="○"/>
              <a:defRPr sz="1900" b="0" i="0" u="none" strike="noStrike" cap="none">
                <a:solidFill>
                  <a:srgbClr val="FFFFFF"/>
                </a:solidFill>
                <a:latin typeface="Helvetica Neue"/>
                <a:ea typeface="Helvetica Neue"/>
                <a:cs typeface="Helvetica Neue"/>
                <a:sym typeface="Helvetica Neue"/>
              </a:defRPr>
            </a:lvl2pPr>
            <a:lvl3pPr marL="1371600" marR="0" lvl="2" indent="-349250" algn="l" rtl="0">
              <a:lnSpc>
                <a:spcPct val="115000"/>
              </a:lnSpc>
              <a:spcBef>
                <a:spcPts val="2100"/>
              </a:spcBef>
              <a:spcAft>
                <a:spcPts val="0"/>
              </a:spcAft>
              <a:buClr>
                <a:srgbClr val="FFFFFF"/>
              </a:buClr>
              <a:buSzPts val="1900"/>
              <a:buFont typeface="Helvetica Neue"/>
              <a:buChar char="■"/>
              <a:defRPr sz="1900" b="0" i="0" u="none" strike="noStrike" cap="none">
                <a:solidFill>
                  <a:srgbClr val="FFFFFF"/>
                </a:solidFill>
                <a:latin typeface="Helvetica Neue"/>
                <a:ea typeface="Helvetica Neue"/>
                <a:cs typeface="Helvetica Neue"/>
                <a:sym typeface="Helvetica Neue"/>
              </a:defRPr>
            </a:lvl3pPr>
            <a:lvl4pPr marL="1828800" marR="0" lvl="3" indent="-349250" algn="l" rtl="0">
              <a:lnSpc>
                <a:spcPct val="115000"/>
              </a:lnSpc>
              <a:spcBef>
                <a:spcPts val="2100"/>
              </a:spcBef>
              <a:spcAft>
                <a:spcPts val="0"/>
              </a:spcAft>
              <a:buClr>
                <a:srgbClr val="FFFFFF"/>
              </a:buClr>
              <a:buSzPts val="1900"/>
              <a:buFont typeface="Helvetica Neue"/>
              <a:buChar char="●"/>
              <a:defRPr sz="1900" b="0" i="0" u="none" strike="noStrike" cap="none">
                <a:solidFill>
                  <a:srgbClr val="FFFFFF"/>
                </a:solidFill>
                <a:latin typeface="Helvetica Neue"/>
                <a:ea typeface="Helvetica Neue"/>
                <a:cs typeface="Helvetica Neue"/>
                <a:sym typeface="Helvetica Neue"/>
              </a:defRPr>
            </a:lvl4pPr>
            <a:lvl5pPr marL="2286000" marR="0" lvl="4" indent="-349250" algn="l" rtl="0">
              <a:lnSpc>
                <a:spcPct val="115000"/>
              </a:lnSpc>
              <a:spcBef>
                <a:spcPts val="2100"/>
              </a:spcBef>
              <a:spcAft>
                <a:spcPts val="0"/>
              </a:spcAft>
              <a:buClr>
                <a:srgbClr val="FFFFFF"/>
              </a:buClr>
              <a:buSzPts val="1900"/>
              <a:buFont typeface="Helvetica Neue"/>
              <a:buChar char="○"/>
              <a:defRPr sz="1900" b="0" i="0" u="none" strike="noStrike" cap="none">
                <a:solidFill>
                  <a:srgbClr val="FFFFFF"/>
                </a:solidFill>
                <a:latin typeface="Helvetica Neue"/>
                <a:ea typeface="Helvetica Neue"/>
                <a:cs typeface="Helvetica Neue"/>
                <a:sym typeface="Helvetica Neue"/>
              </a:defRPr>
            </a:lvl5pPr>
            <a:lvl6pPr marL="2743200" marR="0" lvl="5" indent="-349250" algn="l" rtl="0">
              <a:lnSpc>
                <a:spcPct val="115000"/>
              </a:lnSpc>
              <a:spcBef>
                <a:spcPts val="2100"/>
              </a:spcBef>
              <a:spcAft>
                <a:spcPts val="0"/>
              </a:spcAft>
              <a:buClr>
                <a:srgbClr val="FFFFFF"/>
              </a:buClr>
              <a:buSzPts val="1900"/>
              <a:buFont typeface="Helvetica Neue"/>
              <a:buChar char="■"/>
              <a:defRPr sz="1900" b="0" i="0" u="none" strike="noStrike" cap="none">
                <a:solidFill>
                  <a:srgbClr val="FFFFFF"/>
                </a:solidFill>
                <a:latin typeface="Helvetica Neue"/>
                <a:ea typeface="Helvetica Neue"/>
                <a:cs typeface="Helvetica Neue"/>
                <a:sym typeface="Helvetica Neue"/>
              </a:defRPr>
            </a:lvl6pPr>
            <a:lvl7pPr marL="3200400" marR="0" lvl="6" indent="-349250" algn="l" rtl="0">
              <a:lnSpc>
                <a:spcPct val="115000"/>
              </a:lnSpc>
              <a:spcBef>
                <a:spcPts val="2100"/>
              </a:spcBef>
              <a:spcAft>
                <a:spcPts val="0"/>
              </a:spcAft>
              <a:buClr>
                <a:srgbClr val="FFFFFF"/>
              </a:buClr>
              <a:buSzPts val="1900"/>
              <a:buFont typeface="Helvetica Neue"/>
              <a:buChar char="●"/>
              <a:defRPr sz="1900" b="0" i="0" u="none" strike="noStrike" cap="none">
                <a:solidFill>
                  <a:srgbClr val="FFFFFF"/>
                </a:solidFill>
                <a:latin typeface="Helvetica Neue"/>
                <a:ea typeface="Helvetica Neue"/>
                <a:cs typeface="Helvetica Neue"/>
                <a:sym typeface="Helvetica Neue"/>
              </a:defRPr>
            </a:lvl7pPr>
            <a:lvl8pPr marL="3657600" marR="0" lvl="7" indent="-349250" algn="l" rtl="0">
              <a:lnSpc>
                <a:spcPct val="115000"/>
              </a:lnSpc>
              <a:spcBef>
                <a:spcPts val="2100"/>
              </a:spcBef>
              <a:spcAft>
                <a:spcPts val="0"/>
              </a:spcAft>
              <a:buClr>
                <a:srgbClr val="FFFFFF"/>
              </a:buClr>
              <a:buSzPts val="1900"/>
              <a:buFont typeface="Helvetica Neue"/>
              <a:buChar char="○"/>
              <a:defRPr sz="1900" b="0" i="0" u="none" strike="noStrike" cap="none">
                <a:solidFill>
                  <a:srgbClr val="FFFFFF"/>
                </a:solidFill>
                <a:latin typeface="Helvetica Neue"/>
                <a:ea typeface="Helvetica Neue"/>
                <a:cs typeface="Helvetica Neue"/>
                <a:sym typeface="Helvetica Neue"/>
              </a:defRPr>
            </a:lvl8pPr>
            <a:lvl9pPr marL="4114800" marR="0" lvl="8" indent="-349250" algn="l" rtl="0">
              <a:lnSpc>
                <a:spcPct val="115000"/>
              </a:lnSpc>
              <a:spcBef>
                <a:spcPts val="2100"/>
              </a:spcBef>
              <a:spcAft>
                <a:spcPts val="2100"/>
              </a:spcAft>
              <a:buClr>
                <a:srgbClr val="FFFFFF"/>
              </a:buClr>
              <a:buSzPts val="1900"/>
              <a:buFont typeface="Helvetica Neue"/>
              <a:buChar char="■"/>
              <a:defRPr sz="1900" b="0" i="0" u="none" strike="noStrike" cap="none">
                <a:solidFill>
                  <a:srgbClr val="FFFFFF"/>
                </a:solidFill>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hyperlink" Target="https://vis.globe.gov/clouds" TargetMode="External"/><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hyperlink" Target="https://youtu.be/DQ58q-5yUGw" TargetMode="External"/><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35.jpg"/><Relationship Id="rId4" Type="http://schemas.openxmlformats.org/officeDocument/2006/relationships/hyperlink" Target="http://www.youtube.com/watch?v=DQ58q-5yUGw"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youtu.be/TNc5qjj8ZZE" TargetMode="External"/><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image" Target="../media/image36.jpg"/><Relationship Id="rId4" Type="http://schemas.openxmlformats.org/officeDocument/2006/relationships/hyperlink" Target="http://www.youtube.com/watch?v=TNc5qjj8ZZE"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youtu.be/vpYXh3xHoS4" TargetMode="External"/><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37.jpg"/><Relationship Id="rId4" Type="http://schemas.openxmlformats.org/officeDocument/2006/relationships/hyperlink" Target="http://www.youtube.com/watch?v=vpYXh3xHoS4"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hyperlink" Target="https://www.globe.gov/documents/16792331/19458623/GLOBECloudSkyWindow_Final.pdf/70738bd6-22dd-42b2-bc44-4edd26c4694e" TargetMode="External"/><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hyperlink" Target="https://www.globe.gov/documents/348614/782194b1-b5c3-4416-b3aa-b4a208ea5812"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hyperlink" Target="https://www.globe.gov/" TargetMode="External"/><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9.png"/><Relationship Id="rId5" Type="http://schemas.openxmlformats.org/officeDocument/2006/relationships/hyperlink" Target="https://observer.globe.gov/" TargetMode="External"/><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3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hyperlink" Target="http://www.youtube.com/watch?v=CNZGfeVaCHU" TargetMode="External"/><Relationship Id="rId2" Type="http://schemas.openxmlformats.org/officeDocument/2006/relationships/notesSlide" Target="../notesSlides/notesSlide37.xml"/><Relationship Id="rId1" Type="http://schemas.openxmlformats.org/officeDocument/2006/relationships/slideLayout" Target="../slideLayouts/slideLayout14.xml"/><Relationship Id="rId4" Type="http://schemas.openxmlformats.org/officeDocument/2006/relationships/image" Target="../media/image49.jpg"/></Relationships>
</file>

<file path=ppt/slides/_rels/slide38.xml.rels><?xml version="1.0" encoding="UTF-8" standalone="yes"?>
<Relationships xmlns="http://schemas.openxmlformats.org/package/2006/relationships"><Relationship Id="rId3" Type="http://schemas.openxmlformats.org/officeDocument/2006/relationships/hyperlink" Target="https://scistarter.com/girlscouts/volunteer/landing" TargetMode="External"/><Relationship Id="rId2" Type="http://schemas.openxmlformats.org/officeDocument/2006/relationships/notesSlide" Target="../notesSlides/notesSlide38.xml"/><Relationship Id="rId1" Type="http://schemas.openxmlformats.org/officeDocument/2006/relationships/slideLayout" Target="../slideLayouts/slideLayout14.xml"/><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14.xm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hyperlink" Target="http://www.youtube.com/watch?v=5kjrPUP9X1g" TargetMode="External"/><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hyperlink" Target="https://youtu.be/5kjrPUP9X1g" TargetMode="External"/><Relationship Id="rId4" Type="http://schemas.openxmlformats.org/officeDocument/2006/relationships/image" Target="../media/image25.jpg"/></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15.jpg"/><Relationship Id="rId2" Type="http://schemas.openxmlformats.org/officeDocument/2006/relationships/notesSlide" Target="../notesSlides/notesSlide41.xml"/><Relationship Id="rId1" Type="http://schemas.openxmlformats.org/officeDocument/2006/relationships/slideLayout" Target="../slideLayouts/slideLayout15.xml"/><Relationship Id="rId6" Type="http://schemas.openxmlformats.org/officeDocument/2006/relationships/image" Target="../media/image16.jpg"/><Relationship Id="rId5" Type="http://schemas.openxmlformats.org/officeDocument/2006/relationships/image" Target="../media/image55.jpg"/><Relationship Id="rId4" Type="http://schemas.openxmlformats.org/officeDocument/2006/relationships/hyperlink" Target="https://www.globe.gov/globe-community/globe-teams"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14.xml"/><Relationship Id="rId5" Type="http://schemas.openxmlformats.org/officeDocument/2006/relationships/image" Target="../media/image58.png"/><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9" name="Title"/>
          <p:cNvSpPr txBox="1">
            <a:spLocks noGrp="1"/>
          </p:cNvSpPr>
          <p:nvPr>
            <p:ph type="ctrTitle"/>
          </p:nvPr>
        </p:nvSpPr>
        <p:spPr>
          <a:xfrm>
            <a:off x="4143965" y="5512285"/>
            <a:ext cx="8847900" cy="1068300"/>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None/>
            </a:pPr>
            <a:r>
              <a:rPr lang="en-US" dirty="0">
                <a:solidFill>
                  <a:schemeClr val="bg1"/>
                </a:solidFill>
                <a:latin typeface="DIN Condensed" pitchFamily="2" charset="0"/>
              </a:rPr>
              <a:t>Girl Scouts and GLOBE Observer</a:t>
            </a:r>
            <a:endParaRPr dirty="0">
              <a:solidFill>
                <a:schemeClr val="bg1"/>
              </a:solidFill>
              <a:latin typeface="DIN Condensed" pitchFamily="2" charset="0"/>
            </a:endParaRPr>
          </a:p>
        </p:txBody>
      </p:sp>
      <p:pic>
        <p:nvPicPr>
          <p:cNvPr id="193" name="Girl Scout Logo" descr="Girl scout logo"/>
          <p:cNvPicPr preferRelativeResize="0"/>
          <p:nvPr/>
        </p:nvPicPr>
        <p:blipFill rotWithShape="1">
          <a:blip r:embed="rId3">
            <a:alphaModFix/>
          </a:blip>
          <a:srcRect/>
          <a:stretch/>
        </p:blipFill>
        <p:spPr>
          <a:xfrm>
            <a:off x="1598716" y="311433"/>
            <a:ext cx="1785033" cy="1684769"/>
          </a:xfrm>
          <a:prstGeom prst="rect">
            <a:avLst/>
          </a:prstGeom>
          <a:noFill/>
          <a:ln>
            <a:noFill/>
          </a:ln>
        </p:spPr>
      </p:pic>
      <p:sp>
        <p:nvSpPr>
          <p:cNvPr id="198" name="Ampersand"/>
          <p:cNvSpPr txBox="1"/>
          <p:nvPr/>
        </p:nvSpPr>
        <p:spPr>
          <a:xfrm>
            <a:off x="3180533" y="1489533"/>
            <a:ext cx="729900" cy="11697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1" i="0" u="none" strike="noStrike" cap="none">
                <a:solidFill>
                  <a:srgbClr val="38761D"/>
                </a:solidFill>
                <a:latin typeface="Helvetica Neue"/>
                <a:ea typeface="Helvetica Neue"/>
                <a:cs typeface="Helvetica Neue"/>
                <a:sym typeface="Helvetica Neue"/>
              </a:rPr>
              <a:t>&amp;</a:t>
            </a:r>
            <a:endParaRPr sz="6000" b="1" i="0" u="none" strike="noStrike" cap="none">
              <a:solidFill>
                <a:srgbClr val="38761D"/>
              </a:solidFill>
              <a:latin typeface="Helvetica Neue"/>
              <a:ea typeface="Helvetica Neue"/>
              <a:cs typeface="Helvetica Neue"/>
              <a:sym typeface="Helvetica Neue"/>
            </a:endParaRPr>
          </a:p>
        </p:txBody>
      </p:sp>
      <p:pic>
        <p:nvPicPr>
          <p:cNvPr id="194" name="GLOBE Observer logo" descr="GLOBE Observer logo"/>
          <p:cNvPicPr preferRelativeResize="0"/>
          <p:nvPr/>
        </p:nvPicPr>
        <p:blipFill rotWithShape="1">
          <a:blip r:embed="rId4">
            <a:alphaModFix/>
          </a:blip>
          <a:srcRect/>
          <a:stretch/>
        </p:blipFill>
        <p:spPr>
          <a:xfrm>
            <a:off x="930200" y="2263967"/>
            <a:ext cx="3122066" cy="1313333"/>
          </a:xfrm>
          <a:prstGeom prst="rect">
            <a:avLst/>
          </a:prstGeom>
          <a:noFill/>
          <a:ln>
            <a:noFill/>
          </a:ln>
        </p:spPr>
      </p:pic>
      <p:pic>
        <p:nvPicPr>
          <p:cNvPr id="197" name="App Home Screen" descr="Home screen of the GLOBE Observer app"/>
          <p:cNvPicPr preferRelativeResize="0">
            <a:picLocks noChangeAspect="1"/>
          </p:cNvPicPr>
          <p:nvPr/>
        </p:nvPicPr>
        <p:blipFill rotWithShape="1">
          <a:blip r:embed="rId5">
            <a:alphaModFix/>
          </a:blip>
          <a:srcRect/>
          <a:stretch/>
        </p:blipFill>
        <p:spPr>
          <a:xfrm>
            <a:off x="5466631" y="354247"/>
            <a:ext cx="1874429" cy="5158038"/>
          </a:xfrm>
          <a:prstGeom prst="rect">
            <a:avLst/>
          </a:prstGeom>
          <a:noFill/>
          <a:ln>
            <a:noFill/>
          </a:ln>
        </p:spPr>
      </p:pic>
      <p:pic>
        <p:nvPicPr>
          <p:cNvPr id="196" name="Take Action patch" descr="Take Action patch"/>
          <p:cNvPicPr preferRelativeResize="0"/>
          <p:nvPr/>
        </p:nvPicPr>
        <p:blipFill rotWithShape="1">
          <a:blip r:embed="rId6">
            <a:alphaModFix/>
          </a:blip>
          <a:srcRect/>
          <a:stretch/>
        </p:blipFill>
        <p:spPr>
          <a:xfrm>
            <a:off x="7987767" y="311429"/>
            <a:ext cx="1828767" cy="1828767"/>
          </a:xfrm>
          <a:prstGeom prst="rect">
            <a:avLst/>
          </a:prstGeom>
          <a:noFill/>
          <a:ln>
            <a:noFill/>
          </a:ln>
        </p:spPr>
      </p:pic>
      <p:pic>
        <p:nvPicPr>
          <p:cNvPr id="195" name="TLACS patch" descr="Think Like a Citizen Scientist patch"/>
          <p:cNvPicPr preferRelativeResize="0"/>
          <p:nvPr/>
        </p:nvPicPr>
        <p:blipFill rotWithShape="1">
          <a:blip r:embed="rId7">
            <a:alphaModFix/>
          </a:blip>
          <a:srcRect/>
          <a:stretch/>
        </p:blipFill>
        <p:spPr>
          <a:xfrm>
            <a:off x="9704058" y="350167"/>
            <a:ext cx="1828766" cy="1828766"/>
          </a:xfrm>
          <a:prstGeom prst="rect">
            <a:avLst/>
          </a:prstGeom>
          <a:noFill/>
          <a:ln>
            <a:noFill/>
          </a:ln>
        </p:spPr>
      </p:pic>
      <p:pic>
        <p:nvPicPr>
          <p:cNvPr id="201" name="SciStarter page" descr="SciStarter project page for GLOBE Clouds"/>
          <p:cNvPicPr preferRelativeResize="0">
            <a:picLocks noChangeAspect="1"/>
          </p:cNvPicPr>
          <p:nvPr/>
        </p:nvPicPr>
        <p:blipFill rotWithShape="1">
          <a:blip r:embed="rId8">
            <a:alphaModFix/>
          </a:blip>
          <a:srcRect l="8450"/>
          <a:stretch/>
        </p:blipFill>
        <p:spPr>
          <a:xfrm>
            <a:off x="8536891" y="1941825"/>
            <a:ext cx="2334334" cy="3527643"/>
          </a:xfrm>
          <a:prstGeom prst="rect">
            <a:avLst/>
          </a:prstGeom>
          <a:noFill/>
          <a:ln w="28575" cap="flat" cmpd="sng">
            <a:solidFill>
              <a:schemeClr val="accent1"/>
            </a:solidFill>
            <a:prstDash val="solid"/>
            <a:round/>
            <a:headEnd type="none" w="sm" len="sm"/>
            <a:tailEnd type="none" w="sm" len="sm"/>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3"/>
        <p:cNvGrpSpPr/>
        <p:nvPr/>
      </p:nvGrpSpPr>
      <p:grpSpPr>
        <a:xfrm>
          <a:off x="0" y="0"/>
          <a:ext cx="0" cy="0"/>
          <a:chOff x="0" y="0"/>
          <a:chExt cx="0" cy="0"/>
        </a:xfrm>
      </p:grpSpPr>
      <p:sp>
        <p:nvSpPr>
          <p:cNvPr id="285" name="Title"/>
          <p:cNvSpPr txBox="1">
            <a:spLocks noGrp="1"/>
          </p:cNvSpPr>
          <p:nvPr>
            <p:ph type="ctrTitle"/>
          </p:nvPr>
        </p:nvSpPr>
        <p:spPr>
          <a:xfrm>
            <a:off x="3929333" y="5207867"/>
            <a:ext cx="8847900" cy="1068300"/>
          </a:xfrm>
          <a:prstGeom prst="rect">
            <a:avLst/>
          </a:prstGeom>
          <a:noFill/>
          <a:ln>
            <a:noFill/>
          </a:ln>
        </p:spPr>
        <p:txBody>
          <a:bodyPr spcFirstLastPara="1" wrap="square" lIns="121900" tIns="121900" rIns="121900" bIns="121900" anchor="b" anchorCtr="0">
            <a:noAutofit/>
          </a:bodyPr>
          <a:lstStyle/>
          <a:p>
            <a:pPr marL="0" lvl="0" indent="0" algn="l" rtl="0">
              <a:lnSpc>
                <a:spcPct val="100000"/>
              </a:lnSpc>
              <a:spcBef>
                <a:spcPts val="0"/>
              </a:spcBef>
              <a:spcAft>
                <a:spcPts val="0"/>
              </a:spcAft>
              <a:buSzPts val="4800"/>
              <a:buNone/>
            </a:pPr>
            <a:r>
              <a:rPr lang="en-US" sz="5400" dirty="0">
                <a:latin typeface="DIN Condensed" pitchFamily="2" charset="0"/>
              </a:rPr>
              <a:t>Make a Hypothesis</a:t>
            </a:r>
            <a:endParaRPr sz="5400" dirty="0">
              <a:latin typeface="DIN Condensed" pitchFamily="2" charset="0"/>
            </a:endParaRPr>
          </a:p>
        </p:txBody>
      </p:sp>
      <p:sp>
        <p:nvSpPr>
          <p:cNvPr id="286" name="Subtitle"/>
          <p:cNvSpPr txBox="1">
            <a:spLocks noGrp="1"/>
          </p:cNvSpPr>
          <p:nvPr>
            <p:ph type="subTitle" idx="1"/>
          </p:nvPr>
        </p:nvSpPr>
        <p:spPr>
          <a:xfrm>
            <a:off x="3929333" y="6135475"/>
            <a:ext cx="8847900" cy="5409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200"/>
              <a:buNone/>
            </a:pPr>
            <a:r>
              <a:rPr lang="en-US" dirty="0">
                <a:solidFill>
                  <a:schemeClr val="lt2"/>
                </a:solidFill>
                <a:latin typeface="DIN Condensed" pitchFamily="2" charset="0"/>
              </a:rPr>
              <a:t>Answer your question based on observations</a:t>
            </a:r>
            <a:endParaRPr dirty="0">
              <a:solidFill>
                <a:schemeClr val="lt2"/>
              </a:solidFill>
              <a:latin typeface="DIN Condensed" pitchFamily="2" charset="0"/>
            </a:endParaRPr>
          </a:p>
        </p:txBody>
      </p:sp>
      <p:sp>
        <p:nvSpPr>
          <p:cNvPr id="287" name="Question"/>
          <p:cNvSpPr txBox="1">
            <a:spLocks noGrp="1"/>
          </p:cNvSpPr>
          <p:nvPr>
            <p:ph type="subTitle" idx="1"/>
          </p:nvPr>
        </p:nvSpPr>
        <p:spPr>
          <a:xfrm>
            <a:off x="268900" y="381799"/>
            <a:ext cx="7212900" cy="1809325"/>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Clr>
                <a:schemeClr val="dk1"/>
              </a:buClr>
              <a:buSzPts val="3200"/>
              <a:buFont typeface="Arial"/>
              <a:buNone/>
            </a:pPr>
            <a:r>
              <a:rPr lang="en-US"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rPr>
              <a:t>Question: </a:t>
            </a:r>
            <a:r>
              <a:rPr lang="en-US" sz="28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rPr>
              <a:t>What happens when pressure decreases abruptly inside a closed container with </a:t>
            </a:r>
            <a:r>
              <a:rPr lang="en-US" sz="2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water vapor?</a:t>
            </a:r>
          </a:p>
        </p:txBody>
      </p:sp>
      <p:sp>
        <p:nvSpPr>
          <p:cNvPr id="288" name="Hypothesis"/>
          <p:cNvSpPr txBox="1"/>
          <p:nvPr/>
        </p:nvSpPr>
        <p:spPr>
          <a:xfrm>
            <a:off x="268900" y="2182387"/>
            <a:ext cx="7529400" cy="110796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US" sz="3200"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Oswald"/>
              </a:rPr>
              <a:t>Hypothesis:</a:t>
            </a:r>
            <a:r>
              <a:rPr lang="en-US" sz="3200"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Open Sans"/>
              </a:rPr>
              <a:t> </a:t>
            </a:r>
            <a:r>
              <a:rPr lang="en-US" sz="28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Oswald"/>
              </a:rPr>
              <a:t>When pressure decreases, the temperature decreases and a cloud will form.</a:t>
            </a:r>
            <a:endParaRPr sz="28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Oswald"/>
            </a:endParaRPr>
          </a:p>
        </p:txBody>
      </p:sp>
      <p:pic>
        <p:nvPicPr>
          <p:cNvPr id="284" name="Image" descr="Water vapor escaping from the mouth of a bottle"/>
          <p:cNvPicPr preferRelativeResize="0"/>
          <p:nvPr/>
        </p:nvPicPr>
        <p:blipFill rotWithShape="1">
          <a:blip r:embed="rId3">
            <a:alphaModFix/>
          </a:blip>
          <a:srcRect l="22190" r="23382"/>
          <a:stretch/>
        </p:blipFill>
        <p:spPr>
          <a:xfrm>
            <a:off x="7956725" y="722525"/>
            <a:ext cx="2955628" cy="3619451"/>
          </a:xfrm>
          <a:prstGeom prst="rect">
            <a:avLst/>
          </a:prstGeom>
          <a:noFill/>
          <a:ln w="76200" cap="flat" cmpd="sng">
            <a:solidFill>
              <a:schemeClr val="accent1"/>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292"/>
        <p:cNvGrpSpPr/>
        <p:nvPr/>
      </p:nvGrpSpPr>
      <p:grpSpPr>
        <a:xfrm>
          <a:off x="0" y="0"/>
          <a:ext cx="0" cy="0"/>
          <a:chOff x="0" y="0"/>
          <a:chExt cx="0" cy="0"/>
        </a:xfrm>
      </p:grpSpPr>
      <p:sp>
        <p:nvSpPr>
          <p:cNvPr id="293" name="Title"/>
          <p:cNvSpPr txBox="1">
            <a:spLocks noGrp="1"/>
          </p:cNvSpPr>
          <p:nvPr>
            <p:ph type="title"/>
          </p:nvPr>
        </p:nvSpPr>
        <p:spPr>
          <a:xfrm>
            <a:off x="415649" y="203202"/>
            <a:ext cx="11360700" cy="7635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SzPts val="3700"/>
              <a:buNone/>
            </a:pPr>
            <a:r>
              <a:rPr lang="en-US" sz="4000" dirty="0">
                <a:latin typeface="DIN Condensed" pitchFamily="2" charset="0"/>
              </a:rPr>
              <a:t>How do scientists know if their hypothesis is correct?</a:t>
            </a:r>
            <a:endParaRPr sz="4000" dirty="0">
              <a:latin typeface="DIN Condensed" pitchFamily="2" charset="0"/>
            </a:endParaRPr>
          </a:p>
        </p:txBody>
      </p:sp>
      <p:sp>
        <p:nvSpPr>
          <p:cNvPr id="294" name="Subtitle"/>
          <p:cNvSpPr txBox="1">
            <a:spLocks noGrp="1"/>
          </p:cNvSpPr>
          <p:nvPr>
            <p:ph type="body" idx="1"/>
          </p:nvPr>
        </p:nvSpPr>
        <p:spPr>
          <a:xfrm>
            <a:off x="415649" y="966702"/>
            <a:ext cx="11360700" cy="694292"/>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0"/>
              </a:spcAft>
              <a:buSzPts val="2400"/>
              <a:buNone/>
            </a:pPr>
            <a:r>
              <a:rPr lang="en-US" sz="2800" dirty="0"/>
              <a:t>Collect and Analyze Data</a:t>
            </a:r>
            <a:endParaRPr sz="2800" dirty="0"/>
          </a:p>
        </p:txBody>
      </p:sp>
      <p:pic>
        <p:nvPicPr>
          <p:cNvPr id="295" name="Image" descr="A desktop showing a laptop, sheet of graphs, and a person writing in a notepad"/>
          <p:cNvPicPr preferRelativeResize="0"/>
          <p:nvPr/>
        </p:nvPicPr>
        <p:blipFill>
          <a:blip r:embed="rId3">
            <a:alphaModFix/>
          </a:blip>
          <a:stretch>
            <a:fillRect/>
          </a:stretch>
        </p:blipFill>
        <p:spPr>
          <a:xfrm>
            <a:off x="2464350" y="1845700"/>
            <a:ext cx="7263299" cy="480909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299"/>
        <p:cNvGrpSpPr/>
        <p:nvPr/>
      </p:nvGrpSpPr>
      <p:grpSpPr>
        <a:xfrm>
          <a:off x="0" y="0"/>
          <a:ext cx="0" cy="0"/>
          <a:chOff x="0" y="0"/>
          <a:chExt cx="0" cy="0"/>
        </a:xfrm>
      </p:grpSpPr>
      <p:sp>
        <p:nvSpPr>
          <p:cNvPr id="300" name="Title"/>
          <p:cNvSpPr txBox="1">
            <a:spLocks noGrp="1"/>
          </p:cNvSpPr>
          <p:nvPr>
            <p:ph type="title"/>
          </p:nvPr>
        </p:nvSpPr>
        <p:spPr>
          <a:xfrm>
            <a:off x="415650" y="276692"/>
            <a:ext cx="11360700" cy="7635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700"/>
              <a:buNone/>
            </a:pPr>
            <a:r>
              <a:rPr lang="en-US" sz="4000" dirty="0">
                <a:latin typeface="DIN Condensed" pitchFamily="2" charset="0"/>
              </a:rPr>
              <a:t>Collect and Analyze Data</a:t>
            </a:r>
            <a:endParaRPr sz="4000" dirty="0">
              <a:latin typeface="DIN Condensed" pitchFamily="2" charset="0"/>
            </a:endParaRPr>
          </a:p>
        </p:txBody>
      </p:sp>
      <p:sp>
        <p:nvSpPr>
          <p:cNvPr id="301" name="Subtitle"/>
          <p:cNvSpPr txBox="1">
            <a:spLocks noGrp="1"/>
          </p:cNvSpPr>
          <p:nvPr>
            <p:ph type="body" idx="1"/>
          </p:nvPr>
        </p:nvSpPr>
        <p:spPr>
          <a:xfrm>
            <a:off x="415650" y="880150"/>
            <a:ext cx="11360700" cy="7635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SzPts val="2400"/>
              <a:buNone/>
            </a:pPr>
            <a:r>
              <a:rPr lang="en-US" sz="2800" dirty="0"/>
              <a:t>Girl Scout Cookie Sales</a:t>
            </a:r>
            <a:endParaRPr sz="2800" dirty="0"/>
          </a:p>
        </p:txBody>
      </p:sp>
      <p:pic>
        <p:nvPicPr>
          <p:cNvPr id="311" name="Girl Scouts" descr="Two Girl Scouts standing behind a table with cookie boxes"/>
          <p:cNvPicPr preferRelativeResize="0"/>
          <p:nvPr/>
        </p:nvPicPr>
        <p:blipFill>
          <a:blip r:embed="rId3">
            <a:alphaModFix/>
          </a:blip>
          <a:stretch>
            <a:fillRect/>
          </a:stretch>
        </p:blipFill>
        <p:spPr>
          <a:xfrm>
            <a:off x="4757850" y="436800"/>
            <a:ext cx="2064633" cy="2179832"/>
          </a:xfrm>
          <a:prstGeom prst="rect">
            <a:avLst/>
          </a:prstGeom>
          <a:noFill/>
          <a:ln w="38100" cap="flat" cmpd="sng">
            <a:solidFill>
              <a:schemeClr val="accent2"/>
            </a:solidFill>
            <a:prstDash val="solid"/>
            <a:round/>
            <a:headEnd type="none" w="sm" len="sm"/>
            <a:tailEnd type="none" w="sm" len="sm"/>
          </a:ln>
        </p:spPr>
      </p:pic>
      <p:pic>
        <p:nvPicPr>
          <p:cNvPr id="310" name="Search Field" descr="Screenshot of the &quot;Find Cookies!&quot; search box on the Girl Scout website"/>
          <p:cNvPicPr preferRelativeResize="0"/>
          <p:nvPr/>
        </p:nvPicPr>
        <p:blipFill>
          <a:blip r:embed="rId4">
            <a:alphaModFix/>
          </a:blip>
          <a:stretch>
            <a:fillRect/>
          </a:stretch>
        </p:blipFill>
        <p:spPr>
          <a:xfrm>
            <a:off x="7623252" y="1220552"/>
            <a:ext cx="3813634" cy="995462"/>
          </a:xfrm>
          <a:prstGeom prst="rect">
            <a:avLst/>
          </a:prstGeom>
          <a:noFill/>
          <a:ln w="38100" cap="flat" cmpd="sng">
            <a:solidFill>
              <a:schemeClr val="accent2"/>
            </a:solidFill>
            <a:prstDash val="solid"/>
            <a:round/>
            <a:headEnd type="none" w="sm" len="sm"/>
            <a:tailEnd type="none" w="sm" len="sm"/>
          </a:ln>
        </p:spPr>
      </p:pic>
      <p:grpSp>
        <p:nvGrpSpPr>
          <p:cNvPr id="3" name="Single Sale Graph" descr="A pie chart showing the boxes of cookes of each type from a single sale of five boxes: 20% tagalongs, 20% samoas, 20% do-si-dos and 40% samoas">
            <a:extLst>
              <a:ext uri="{FF2B5EF4-FFF2-40B4-BE49-F238E27FC236}">
                <a16:creationId xmlns:a16="http://schemas.microsoft.com/office/drawing/2014/main" id="{677183E1-3DDC-0948-9547-57453768A071}"/>
              </a:ext>
            </a:extLst>
          </p:cNvPr>
          <p:cNvGrpSpPr/>
          <p:nvPr/>
        </p:nvGrpSpPr>
        <p:grpSpPr>
          <a:xfrm>
            <a:off x="203200" y="2910467"/>
            <a:ext cx="5813667" cy="3510733"/>
            <a:chOff x="203200" y="2910467"/>
            <a:chExt cx="5813667" cy="3510733"/>
          </a:xfrm>
        </p:grpSpPr>
        <p:pic>
          <p:nvPicPr>
            <p:cNvPr id="304" name="Graph"/>
            <p:cNvPicPr preferRelativeResize="0"/>
            <p:nvPr/>
          </p:nvPicPr>
          <p:blipFill rotWithShape="1">
            <a:blip r:embed="rId5">
              <a:alphaModFix/>
            </a:blip>
            <a:srcRect/>
            <a:stretch/>
          </p:blipFill>
          <p:spPr>
            <a:xfrm>
              <a:off x="203200" y="2910467"/>
              <a:ext cx="5813667" cy="3510733"/>
            </a:xfrm>
            <a:prstGeom prst="rect">
              <a:avLst/>
            </a:prstGeom>
            <a:noFill/>
            <a:ln>
              <a:noFill/>
            </a:ln>
          </p:spPr>
        </p:pic>
        <p:sp>
          <p:nvSpPr>
            <p:cNvPr id="309" name="White Rectangle">
              <a:extLst>
                <a:ext uri="{C183D7F6-B498-43B3-948B-1728B52AA6E4}">
                  <adec:decorative xmlns:adec="http://schemas.microsoft.com/office/drawing/2017/decorative" val="1"/>
                </a:ext>
              </a:extLst>
            </p:cNvPr>
            <p:cNvSpPr txBox="1"/>
            <p:nvPr/>
          </p:nvSpPr>
          <p:spPr>
            <a:xfrm>
              <a:off x="2346233" y="2980900"/>
              <a:ext cx="1527600" cy="538800"/>
            </a:xfrm>
            <a:prstGeom prst="rect">
              <a:avLst/>
            </a:prstGeom>
            <a:solidFill>
              <a:schemeClr val="lt1"/>
            </a:solid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Helvetica Neue"/>
                <a:ea typeface="Helvetica Neue"/>
                <a:cs typeface="Helvetica Neue"/>
                <a:sym typeface="Helvetica Neue"/>
              </a:endParaRPr>
            </a:p>
          </p:txBody>
        </p:sp>
      </p:grpSp>
      <p:sp>
        <p:nvSpPr>
          <p:cNvPr id="308" name="Single Sale"/>
          <p:cNvSpPr txBox="1"/>
          <p:nvPr/>
        </p:nvSpPr>
        <p:spPr>
          <a:xfrm>
            <a:off x="315667" y="3011133"/>
            <a:ext cx="1792500" cy="569400"/>
          </a:xfrm>
          <a:prstGeom prst="rect">
            <a:avLst/>
          </a:prstGeom>
          <a:solidFill>
            <a:schemeClr val="lt1"/>
          </a:solid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US" sz="2100" b="1" i="0" u="none" strike="noStrike" cap="none">
                <a:solidFill>
                  <a:srgbClr val="000000"/>
                </a:solidFill>
                <a:latin typeface="Helvetica Neue"/>
                <a:ea typeface="Helvetica Neue"/>
                <a:cs typeface="Helvetica Neue"/>
                <a:sym typeface="Helvetica Neue"/>
              </a:rPr>
              <a:t>Single Sale</a:t>
            </a:r>
            <a:endParaRPr sz="2100" b="1" i="0" u="none" strike="noStrike" cap="none">
              <a:solidFill>
                <a:srgbClr val="000000"/>
              </a:solidFill>
              <a:latin typeface="Helvetica Neue"/>
              <a:ea typeface="Helvetica Neue"/>
              <a:cs typeface="Helvetica Neue"/>
              <a:sym typeface="Helvetica Neue"/>
            </a:endParaRPr>
          </a:p>
        </p:txBody>
      </p:sp>
      <p:sp>
        <p:nvSpPr>
          <p:cNvPr id="305" name="Total Packages - Single Sale"/>
          <p:cNvSpPr txBox="1"/>
          <p:nvPr/>
        </p:nvSpPr>
        <p:spPr>
          <a:xfrm>
            <a:off x="3406200" y="5882392"/>
            <a:ext cx="2703300" cy="5388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rgbClr val="000000"/>
                </a:solidFill>
                <a:latin typeface="Helvetica Neue"/>
                <a:ea typeface="Helvetica Neue"/>
                <a:cs typeface="Helvetica Neue"/>
                <a:sym typeface="Helvetica Neue"/>
              </a:rPr>
              <a:t>Total packages sold: 5</a:t>
            </a:r>
            <a:endParaRPr sz="1900" b="0" i="0" u="none" strike="noStrike" cap="none">
              <a:solidFill>
                <a:srgbClr val="000000"/>
              </a:solidFill>
              <a:latin typeface="Helvetica Neue"/>
              <a:ea typeface="Helvetica Neue"/>
              <a:cs typeface="Helvetica Neue"/>
              <a:sym typeface="Helvetica Neue"/>
            </a:endParaRPr>
          </a:p>
        </p:txBody>
      </p:sp>
      <p:pic>
        <p:nvPicPr>
          <p:cNvPr id="303" name="Troop Sales Graph" descr="A pie chart showing the boxes of cookes of each type from an entire troop of 1559 boxes: 6% lemon-ups, 7.9% trefoils, 6.2% do-si-dos, 21.9% samoas, 12.9% tagalongs, 36.2% thin mints, 5.5% s'mores, 3.5% toffee-tastic."/>
          <p:cNvPicPr preferRelativeResize="0"/>
          <p:nvPr/>
        </p:nvPicPr>
        <p:blipFill rotWithShape="1">
          <a:blip r:embed="rId6">
            <a:alphaModFix/>
          </a:blip>
          <a:srcRect t="20597"/>
          <a:stretch/>
        </p:blipFill>
        <p:spPr>
          <a:xfrm>
            <a:off x="6163614" y="2906267"/>
            <a:ext cx="5746252" cy="3510734"/>
          </a:xfrm>
          <a:prstGeom prst="rect">
            <a:avLst/>
          </a:prstGeom>
          <a:noFill/>
          <a:ln>
            <a:noFill/>
          </a:ln>
        </p:spPr>
      </p:pic>
      <p:sp>
        <p:nvSpPr>
          <p:cNvPr id="307" name="Troop Sales"/>
          <p:cNvSpPr txBox="1"/>
          <p:nvPr/>
        </p:nvSpPr>
        <p:spPr>
          <a:xfrm>
            <a:off x="6362500" y="2980900"/>
            <a:ext cx="1927200" cy="5694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US" sz="2100" b="1" i="0" u="none" strike="noStrike" cap="none">
                <a:solidFill>
                  <a:srgbClr val="000000"/>
                </a:solidFill>
                <a:latin typeface="Helvetica Neue"/>
                <a:ea typeface="Helvetica Neue"/>
                <a:cs typeface="Helvetica Neue"/>
                <a:sym typeface="Helvetica Neue"/>
              </a:rPr>
              <a:t>Troop Sales</a:t>
            </a:r>
            <a:endParaRPr sz="2100" b="1" i="0" u="none" strike="noStrike" cap="none">
              <a:solidFill>
                <a:srgbClr val="000000"/>
              </a:solidFill>
              <a:latin typeface="Helvetica Neue"/>
              <a:ea typeface="Helvetica Neue"/>
              <a:cs typeface="Helvetica Neue"/>
              <a:sym typeface="Helvetica Neue"/>
            </a:endParaRPr>
          </a:p>
        </p:txBody>
      </p:sp>
      <p:sp>
        <p:nvSpPr>
          <p:cNvPr id="306" name="Total Packages - Troop Sales"/>
          <p:cNvSpPr txBox="1"/>
          <p:nvPr/>
        </p:nvSpPr>
        <p:spPr>
          <a:xfrm>
            <a:off x="8513200" y="5959667"/>
            <a:ext cx="3263100" cy="5388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rgbClr val="000000"/>
                </a:solidFill>
                <a:latin typeface="Helvetica Neue"/>
                <a:ea typeface="Helvetica Neue"/>
                <a:cs typeface="Helvetica Neue"/>
                <a:sym typeface="Helvetica Neue"/>
              </a:rPr>
              <a:t>Total packages sold: 1,559</a:t>
            </a:r>
            <a:endParaRPr sz="1900" b="0" i="0" u="none" strike="noStrike" cap="none">
              <a:solidFill>
                <a:srgbClr val="000000"/>
              </a:solidFill>
              <a:latin typeface="Helvetica Neue"/>
              <a:ea typeface="Helvetica Neue"/>
              <a:cs typeface="Helvetica Neue"/>
              <a:sym typeface="Helvetica Neue"/>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Title"/>
          <p:cNvSpPr txBox="1">
            <a:spLocks noGrp="1"/>
          </p:cNvSpPr>
          <p:nvPr>
            <p:ph type="ctrTitle"/>
          </p:nvPr>
        </p:nvSpPr>
        <p:spPr>
          <a:xfrm>
            <a:off x="3929326" y="5207875"/>
            <a:ext cx="7399500" cy="1068300"/>
          </a:xfrm>
          <a:prstGeom prst="rect">
            <a:avLst/>
          </a:prstGeom>
          <a:noFill/>
          <a:ln>
            <a:noFill/>
          </a:ln>
        </p:spPr>
        <p:txBody>
          <a:bodyPr spcFirstLastPara="1" wrap="square" lIns="121900" tIns="121900" rIns="121900" bIns="121900" anchor="b" anchorCtr="0">
            <a:noAutofit/>
          </a:bodyPr>
          <a:lstStyle/>
          <a:p>
            <a:pPr marL="0" lvl="0" indent="0" algn="l" rtl="0">
              <a:lnSpc>
                <a:spcPct val="100000"/>
              </a:lnSpc>
              <a:spcBef>
                <a:spcPts val="0"/>
              </a:spcBef>
              <a:spcAft>
                <a:spcPts val="0"/>
              </a:spcAft>
              <a:buSzPts val="4800"/>
              <a:buNone/>
            </a:pPr>
            <a:r>
              <a:rPr lang="en-US" sz="5400" dirty="0">
                <a:latin typeface="DIN Condensed" pitchFamily="2" charset="0"/>
              </a:rPr>
              <a:t>Clouds Data</a:t>
            </a:r>
            <a:endParaRPr sz="5400" dirty="0">
              <a:latin typeface="DIN Condensed" pitchFamily="2" charset="0"/>
            </a:endParaRPr>
          </a:p>
        </p:txBody>
      </p:sp>
      <p:sp>
        <p:nvSpPr>
          <p:cNvPr id="317" name="Link"/>
          <p:cNvSpPr txBox="1">
            <a:spLocks noGrp="1"/>
          </p:cNvSpPr>
          <p:nvPr>
            <p:ph type="subTitle" idx="1"/>
          </p:nvPr>
        </p:nvSpPr>
        <p:spPr>
          <a:xfrm>
            <a:off x="3975687" y="6009375"/>
            <a:ext cx="7399500" cy="5409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200"/>
              <a:buNone/>
            </a:pPr>
            <a:r>
              <a:rPr lang="en-US" sz="3600" dirty="0">
                <a:solidFill>
                  <a:schemeClr val="bg1"/>
                </a:solidFill>
                <a:latin typeface="DIN Condensed" pitchFamily="2" charset="0"/>
                <a:ea typeface="Helvetica Neue" panose="02000503000000020004" pitchFamily="2" charset="0"/>
                <a:cs typeface="Helvetica Neue" panose="02000503000000020004" pitchFamily="2" charset="0"/>
                <a:hlinkClick r:id="rId3">
                  <a:extLst>
                    <a:ext uri="{A12FA001-AC4F-418D-AE19-62706E023703}">
                      <ahyp:hlinkClr xmlns:ahyp="http://schemas.microsoft.com/office/drawing/2018/hyperlinkcolor" val="tx"/>
                    </a:ext>
                  </a:extLst>
                </a:hlinkClick>
              </a:rPr>
              <a:t>https://vis.globe.gov/clouds</a:t>
            </a:r>
            <a:r>
              <a:rPr lang="en-US" sz="3600" dirty="0">
                <a:solidFill>
                  <a:schemeClr val="bg1"/>
                </a:solidFill>
                <a:latin typeface="DIN Condensed" pitchFamily="2" charset="0"/>
                <a:ea typeface="Helvetica Neue" panose="02000503000000020004" pitchFamily="2" charset="0"/>
                <a:cs typeface="Helvetica Neue" panose="02000503000000020004" pitchFamily="2" charset="0"/>
              </a:rPr>
              <a:t> </a:t>
            </a:r>
            <a:endParaRPr sz="3600" dirty="0">
              <a:solidFill>
                <a:schemeClr val="bg1"/>
              </a:solidFill>
              <a:latin typeface="DIN Condensed" pitchFamily="2" charset="0"/>
              <a:ea typeface="Helvetica Neue" panose="02000503000000020004" pitchFamily="2" charset="0"/>
              <a:cs typeface="Helvetica Neue" panose="02000503000000020004" pitchFamily="2" charset="0"/>
            </a:endParaRPr>
          </a:p>
        </p:txBody>
      </p:sp>
      <p:pic>
        <p:nvPicPr>
          <p:cNvPr id="318" name="Vis Map" descr="A world map from the GLOBE Visualization System displaying cloud photos taken on 9/30/2020."/>
          <p:cNvPicPr preferRelativeResize="0"/>
          <p:nvPr/>
        </p:nvPicPr>
        <p:blipFill>
          <a:blip r:embed="rId4">
            <a:alphaModFix/>
          </a:blip>
          <a:stretch>
            <a:fillRect/>
          </a:stretch>
        </p:blipFill>
        <p:spPr>
          <a:xfrm>
            <a:off x="1289438" y="432717"/>
            <a:ext cx="9345725" cy="5129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Title"/>
          <p:cNvSpPr txBox="1">
            <a:spLocks noGrp="1"/>
          </p:cNvSpPr>
          <p:nvPr>
            <p:ph type="ctrTitle"/>
          </p:nvPr>
        </p:nvSpPr>
        <p:spPr>
          <a:xfrm>
            <a:off x="3929333" y="5207867"/>
            <a:ext cx="8847900" cy="1068300"/>
          </a:xfrm>
          <a:prstGeom prst="rect">
            <a:avLst/>
          </a:prstGeom>
          <a:noFill/>
          <a:ln>
            <a:noFill/>
          </a:ln>
        </p:spPr>
        <p:txBody>
          <a:bodyPr spcFirstLastPara="1" wrap="square" lIns="121900" tIns="121900" rIns="121900" bIns="121900" anchor="b" anchorCtr="0">
            <a:noAutofit/>
          </a:bodyPr>
          <a:lstStyle/>
          <a:p>
            <a:pPr marL="0" lvl="0" indent="0" algn="l" rtl="0">
              <a:lnSpc>
                <a:spcPct val="100000"/>
              </a:lnSpc>
              <a:spcBef>
                <a:spcPts val="0"/>
              </a:spcBef>
              <a:spcAft>
                <a:spcPts val="0"/>
              </a:spcAft>
              <a:buSzPts val="4800"/>
              <a:buNone/>
            </a:pPr>
            <a:r>
              <a:rPr lang="en-US" sz="5400" dirty="0">
                <a:latin typeface="DIN Condensed" pitchFamily="2" charset="0"/>
              </a:rPr>
              <a:t>Introducing GLOBE Observer</a:t>
            </a:r>
            <a:endParaRPr sz="5400" dirty="0">
              <a:latin typeface="DIN Condensed" pitchFamily="2" charset="0"/>
            </a:endParaRPr>
          </a:p>
        </p:txBody>
      </p:sp>
      <p:sp>
        <p:nvSpPr>
          <p:cNvPr id="324" name="Link"/>
          <p:cNvSpPr txBox="1">
            <a:spLocks noGrp="1"/>
          </p:cNvSpPr>
          <p:nvPr>
            <p:ph type="subTitle" idx="1"/>
          </p:nvPr>
        </p:nvSpPr>
        <p:spPr>
          <a:xfrm>
            <a:off x="3984768" y="6009367"/>
            <a:ext cx="8847900" cy="5409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200"/>
              <a:buNone/>
            </a:pPr>
            <a:r>
              <a:rPr lang="en-US" sz="3600" dirty="0">
                <a:solidFill>
                  <a:schemeClr val="bg1"/>
                </a:solidFill>
                <a:latin typeface="DIN Condensed" pitchFamily="2" charset="0"/>
                <a:hlinkClick r:id="rId3">
                  <a:extLst>
                    <a:ext uri="{A12FA001-AC4F-418D-AE19-62706E023703}">
                      <ahyp:hlinkClr xmlns:ahyp="http://schemas.microsoft.com/office/drawing/2018/hyperlinkcolor" val="tx"/>
                    </a:ext>
                  </a:extLst>
                </a:hlinkClick>
              </a:rPr>
              <a:t>https://youtu.be/DQ58q-5yUGw</a:t>
            </a:r>
            <a:r>
              <a:rPr lang="en-US" sz="3600" dirty="0">
                <a:solidFill>
                  <a:schemeClr val="bg1"/>
                </a:solidFill>
                <a:latin typeface="DIN Condensed" pitchFamily="2" charset="0"/>
              </a:rPr>
              <a:t> </a:t>
            </a:r>
            <a:endParaRPr sz="3600" dirty="0">
              <a:solidFill>
                <a:schemeClr val="bg1"/>
              </a:solidFill>
              <a:latin typeface="DIN Condensed" pitchFamily="2" charset="0"/>
            </a:endParaRPr>
          </a:p>
        </p:txBody>
      </p:sp>
      <p:pic>
        <p:nvPicPr>
          <p:cNvPr id="325" name="Video Still" descr="A hand holding a phone with the GLOBE Observer app on it.">
            <a:hlinkClick r:id="rId4"/>
          </p:cNvPr>
          <p:cNvPicPr preferRelativeResize="0"/>
          <p:nvPr/>
        </p:nvPicPr>
        <p:blipFill>
          <a:blip r:embed="rId5">
            <a:alphaModFix/>
          </a:blip>
          <a:stretch>
            <a:fillRect/>
          </a:stretch>
        </p:blipFill>
        <p:spPr>
          <a:xfrm>
            <a:off x="2989112" y="86710"/>
            <a:ext cx="6213775" cy="46603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5"/>
                                        </p:tgtEl>
                                        <p:attrNameLst>
                                          <p:attrName>style.visibility</p:attrName>
                                        </p:attrNameLst>
                                      </p:cBhvr>
                                      <p:to>
                                        <p:strVal val="visible"/>
                                      </p:to>
                                    </p:set>
                                    <p:animEffect transition="in" filter="fade">
                                      <p:cBhvr>
                                        <p:cTn id="7" dur="1000"/>
                                        <p:tgtEl>
                                          <p:spTgt spid="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Title"/>
          <p:cNvSpPr txBox="1">
            <a:spLocks noGrp="1"/>
          </p:cNvSpPr>
          <p:nvPr>
            <p:ph type="ctrTitle"/>
          </p:nvPr>
        </p:nvSpPr>
        <p:spPr>
          <a:xfrm>
            <a:off x="3929333" y="5207867"/>
            <a:ext cx="8847900" cy="1068300"/>
          </a:xfrm>
          <a:prstGeom prst="rect">
            <a:avLst/>
          </a:prstGeom>
          <a:noFill/>
          <a:ln>
            <a:noFill/>
          </a:ln>
        </p:spPr>
        <p:txBody>
          <a:bodyPr spcFirstLastPara="1" wrap="square" lIns="121900" tIns="121900" rIns="121900" bIns="121900" anchor="b" anchorCtr="0">
            <a:noAutofit/>
          </a:bodyPr>
          <a:lstStyle/>
          <a:p>
            <a:pPr marL="0" lvl="0" indent="0" algn="l" rtl="0">
              <a:lnSpc>
                <a:spcPct val="100000"/>
              </a:lnSpc>
              <a:spcBef>
                <a:spcPts val="0"/>
              </a:spcBef>
              <a:spcAft>
                <a:spcPts val="0"/>
              </a:spcAft>
              <a:buSzPts val="4800"/>
              <a:buNone/>
            </a:pPr>
            <a:r>
              <a:rPr lang="en-US" sz="5400" dirty="0">
                <a:latin typeface="DIN Condensed" pitchFamily="2" charset="0"/>
              </a:rPr>
              <a:t>GLOBE Observer Cloud Science</a:t>
            </a:r>
            <a:endParaRPr sz="5400" dirty="0">
              <a:latin typeface="DIN Condensed" pitchFamily="2" charset="0"/>
            </a:endParaRPr>
          </a:p>
        </p:txBody>
      </p:sp>
      <p:sp>
        <p:nvSpPr>
          <p:cNvPr id="331" name="Link"/>
          <p:cNvSpPr txBox="1">
            <a:spLocks noGrp="1"/>
          </p:cNvSpPr>
          <p:nvPr>
            <p:ph type="subTitle" idx="1"/>
          </p:nvPr>
        </p:nvSpPr>
        <p:spPr>
          <a:xfrm>
            <a:off x="3984768" y="6009367"/>
            <a:ext cx="8847900" cy="540900"/>
          </a:xfrm>
          <a:prstGeom prst="rect">
            <a:avLst/>
          </a:prstGeom>
          <a:noFill/>
          <a:ln>
            <a:noFill/>
          </a:ln>
        </p:spPr>
        <p:txBody>
          <a:bodyPr spcFirstLastPara="1" wrap="square" lIns="121900" tIns="121900" rIns="121900" bIns="121900" anchor="t" anchorCtr="0">
            <a:noAutofit/>
          </a:bodyPr>
          <a:lstStyle/>
          <a:p>
            <a:pPr marL="0" lvl="0" indent="0"/>
            <a:r>
              <a:rPr lang="en-US" sz="3600" dirty="0">
                <a:solidFill>
                  <a:schemeClr val="bg1"/>
                </a:solidFill>
                <a:latin typeface="DIN Condensed" pitchFamily="2" charset="0"/>
                <a:hlinkClick r:id="rId3">
                  <a:extLst>
                    <a:ext uri="{A12FA001-AC4F-418D-AE19-62706E023703}">
                      <ahyp:hlinkClr xmlns:ahyp="http://schemas.microsoft.com/office/drawing/2018/hyperlinkcolor" val="tx"/>
                    </a:ext>
                  </a:extLst>
                </a:hlinkClick>
              </a:rPr>
              <a:t>https://youtu.be/TNc5qjj8ZZE</a:t>
            </a:r>
            <a:r>
              <a:rPr lang="en-US" sz="3600" dirty="0">
                <a:solidFill>
                  <a:schemeClr val="bg1"/>
                </a:solidFill>
                <a:latin typeface="DIN Condensed" pitchFamily="2" charset="0"/>
              </a:rPr>
              <a:t> </a:t>
            </a:r>
            <a:endParaRPr sz="3600" dirty="0">
              <a:solidFill>
                <a:schemeClr val="bg1"/>
              </a:solidFill>
              <a:latin typeface="DIN Condensed" pitchFamily="2" charset="0"/>
            </a:endParaRPr>
          </a:p>
        </p:txBody>
      </p:sp>
      <p:pic>
        <p:nvPicPr>
          <p:cNvPr id="332" name="Video Still" descr="Two people examining a container with water in it.">
            <a:hlinkClick r:id="rId4"/>
          </p:cNvPr>
          <p:cNvPicPr preferRelativeResize="0"/>
          <p:nvPr/>
        </p:nvPicPr>
        <p:blipFill>
          <a:blip r:embed="rId5">
            <a:alphaModFix/>
          </a:blip>
          <a:stretch>
            <a:fillRect/>
          </a:stretch>
        </p:blipFill>
        <p:spPr>
          <a:xfrm>
            <a:off x="2844563" y="170150"/>
            <a:ext cx="6502876" cy="48771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2"/>
                                        </p:tgtEl>
                                        <p:attrNameLst>
                                          <p:attrName>style.visibility</p:attrName>
                                        </p:attrNameLst>
                                      </p:cBhvr>
                                      <p:to>
                                        <p:strVal val="visible"/>
                                      </p:to>
                                    </p:set>
                                    <p:animEffect transition="in" filter="fade">
                                      <p:cBhvr>
                                        <p:cTn id="7" dur="1000"/>
                                        <p:tgtEl>
                                          <p:spTgt spid="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Title"/>
          <p:cNvSpPr txBox="1">
            <a:spLocks noGrp="1"/>
          </p:cNvSpPr>
          <p:nvPr>
            <p:ph type="ctrTitle"/>
          </p:nvPr>
        </p:nvSpPr>
        <p:spPr>
          <a:xfrm>
            <a:off x="3929333" y="5207867"/>
            <a:ext cx="8847900" cy="1068300"/>
          </a:xfrm>
          <a:prstGeom prst="rect">
            <a:avLst/>
          </a:prstGeom>
          <a:noFill/>
          <a:ln>
            <a:noFill/>
          </a:ln>
        </p:spPr>
        <p:txBody>
          <a:bodyPr spcFirstLastPara="1" wrap="square" lIns="121900" tIns="121900" rIns="121900" bIns="121900" anchor="b" anchorCtr="0">
            <a:noAutofit/>
          </a:bodyPr>
          <a:lstStyle/>
          <a:p>
            <a:pPr marL="0" lvl="0" indent="0" algn="l" rtl="0">
              <a:lnSpc>
                <a:spcPct val="100000"/>
              </a:lnSpc>
              <a:spcBef>
                <a:spcPts val="0"/>
              </a:spcBef>
              <a:spcAft>
                <a:spcPts val="0"/>
              </a:spcAft>
              <a:buSzPts val="4800"/>
              <a:buNone/>
            </a:pPr>
            <a:r>
              <a:rPr lang="en-US" sz="5400" dirty="0">
                <a:latin typeface="DIN Condensed" pitchFamily="2" charset="0"/>
              </a:rPr>
              <a:t>GLOBE Observer Cloud Activities</a:t>
            </a:r>
            <a:endParaRPr sz="5400" dirty="0">
              <a:latin typeface="DIN Condensed" pitchFamily="2" charset="0"/>
            </a:endParaRPr>
          </a:p>
        </p:txBody>
      </p:sp>
      <p:sp>
        <p:nvSpPr>
          <p:cNvPr id="338" name="Link"/>
          <p:cNvSpPr txBox="1">
            <a:spLocks noGrp="1"/>
          </p:cNvSpPr>
          <p:nvPr>
            <p:ph type="subTitle" idx="1"/>
          </p:nvPr>
        </p:nvSpPr>
        <p:spPr>
          <a:xfrm>
            <a:off x="3984768" y="6009367"/>
            <a:ext cx="8847900" cy="540900"/>
          </a:xfrm>
          <a:prstGeom prst="rect">
            <a:avLst/>
          </a:prstGeom>
          <a:noFill/>
          <a:ln>
            <a:noFill/>
          </a:ln>
        </p:spPr>
        <p:txBody>
          <a:bodyPr spcFirstLastPara="1" wrap="square" lIns="121900" tIns="121900" rIns="121900" bIns="121900" anchor="t" anchorCtr="0">
            <a:noAutofit/>
          </a:bodyPr>
          <a:lstStyle/>
          <a:p>
            <a:pPr marL="0" lvl="0" indent="0"/>
            <a:r>
              <a:rPr lang="en-US" sz="3600" dirty="0">
                <a:solidFill>
                  <a:schemeClr val="bg1"/>
                </a:solidFill>
                <a:latin typeface="DIN Condensed" pitchFamily="2" charset="0"/>
                <a:hlinkClick r:id="rId3">
                  <a:extLst>
                    <a:ext uri="{A12FA001-AC4F-418D-AE19-62706E023703}">
                      <ahyp:hlinkClr xmlns:ahyp="http://schemas.microsoft.com/office/drawing/2018/hyperlinkcolor" val="tx"/>
                    </a:ext>
                  </a:extLst>
                </a:hlinkClick>
              </a:rPr>
              <a:t>https://youtu.be/vpYXh3xHoS4</a:t>
            </a:r>
            <a:r>
              <a:rPr lang="en-US" sz="3600" dirty="0">
                <a:solidFill>
                  <a:schemeClr val="bg1"/>
                </a:solidFill>
                <a:latin typeface="DIN Condensed" pitchFamily="2" charset="0"/>
              </a:rPr>
              <a:t> </a:t>
            </a:r>
            <a:endParaRPr sz="3600" dirty="0">
              <a:solidFill>
                <a:schemeClr val="bg1"/>
              </a:solidFill>
              <a:latin typeface="DIN Condensed" pitchFamily="2" charset="0"/>
            </a:endParaRPr>
          </a:p>
        </p:txBody>
      </p:sp>
      <p:pic>
        <p:nvPicPr>
          <p:cNvPr id="339" name="Video still" descr="A woman pointing at a triangle cloud chart">
            <a:hlinkClick r:id="rId4"/>
          </p:cNvPr>
          <p:cNvPicPr preferRelativeResize="0"/>
          <p:nvPr/>
        </p:nvPicPr>
        <p:blipFill>
          <a:blip r:embed="rId5">
            <a:alphaModFix/>
          </a:blip>
          <a:stretch>
            <a:fillRect/>
          </a:stretch>
        </p:blipFill>
        <p:spPr>
          <a:xfrm>
            <a:off x="2725672" y="152392"/>
            <a:ext cx="6740656" cy="50554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9"/>
                                        </p:tgtEl>
                                        <p:attrNameLst>
                                          <p:attrName>style.visibility</p:attrName>
                                        </p:attrNameLst>
                                      </p:cBhvr>
                                      <p:to>
                                        <p:strVal val="visible"/>
                                      </p:to>
                                    </p:set>
                                    <p:animEffect transition="in" filter="fade">
                                      <p:cBhvr>
                                        <p:cTn id="7" dur="1000"/>
                                        <p:tgtEl>
                                          <p:spTgt spid="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Title"/>
          <p:cNvSpPr txBox="1">
            <a:spLocks noGrp="1"/>
          </p:cNvSpPr>
          <p:nvPr>
            <p:ph type="ctrTitle"/>
          </p:nvPr>
        </p:nvSpPr>
        <p:spPr>
          <a:xfrm>
            <a:off x="3882214" y="5789700"/>
            <a:ext cx="8847900" cy="1068300"/>
          </a:xfrm>
          <a:prstGeom prst="rect">
            <a:avLst/>
          </a:prstGeom>
          <a:noFill/>
          <a:ln>
            <a:noFill/>
          </a:ln>
        </p:spPr>
        <p:txBody>
          <a:bodyPr spcFirstLastPara="1" wrap="square" lIns="121900" tIns="121900" rIns="121900" bIns="121900" anchor="b" anchorCtr="0">
            <a:noAutofit/>
          </a:bodyPr>
          <a:lstStyle/>
          <a:p>
            <a:r>
              <a:rPr lang="en-US" sz="5400" dirty="0">
                <a:latin typeface="DIN Condensed" pitchFamily="2" charset="0"/>
              </a:rPr>
              <a:t>GLOBE Observer</a:t>
            </a:r>
            <a:br>
              <a:rPr lang="en-US" sz="5400" dirty="0">
                <a:latin typeface="DIN Condensed" pitchFamily="2" charset="0"/>
              </a:rPr>
            </a:br>
            <a:r>
              <a:rPr lang="en-US" sz="3600" dirty="0">
                <a:latin typeface="DIN Condensed" pitchFamily="2" charset="0"/>
              </a:rPr>
              <a:t>Cloud Classification Challenge </a:t>
            </a:r>
            <a:r>
              <a:rPr lang="en-US" sz="3600" dirty="0">
                <a:solidFill>
                  <a:srgbClr val="256EB1"/>
                </a:solidFill>
                <a:latin typeface="DIN Condensed" pitchFamily="2" charset="0"/>
              </a:rPr>
              <a:t>1</a:t>
            </a:r>
            <a:endParaRPr sz="3600" dirty="0">
              <a:solidFill>
                <a:srgbClr val="256EB1"/>
              </a:solidFill>
              <a:latin typeface="DIN Condensed" pitchFamily="2" charset="0"/>
            </a:endParaRPr>
          </a:p>
        </p:txBody>
      </p:sp>
      <p:pic>
        <p:nvPicPr>
          <p:cNvPr id="346" name="Cloud Chart 1" descr="The front side of the GLOBE Cloud Identification Chart, showing images of the different types of clouds at different altitudes"/>
          <p:cNvPicPr preferRelativeResize="0">
            <a:picLocks noGrp="1"/>
          </p:cNvPicPr>
          <p:nvPr>
            <p:ph type="body" idx="4294967295"/>
          </p:nvPr>
        </p:nvPicPr>
        <p:blipFill rotWithShape="1">
          <a:blip r:embed="rId3">
            <a:alphaModFix/>
          </a:blip>
          <a:srcRect/>
          <a:stretch/>
        </p:blipFill>
        <p:spPr>
          <a:xfrm>
            <a:off x="2048098" y="-1"/>
            <a:ext cx="4018200" cy="5184000"/>
          </a:xfrm>
          <a:prstGeom prst="rect">
            <a:avLst/>
          </a:prstGeom>
          <a:noFill/>
          <a:ln>
            <a:noFill/>
          </a:ln>
        </p:spPr>
      </p:pic>
      <p:pic>
        <p:nvPicPr>
          <p:cNvPr id="347" name="Cloud Chart 2" descr="The back of the GLOBE Cloud Observation Chart, showing some observation basics for cloud type, sky color, cloud cover, and cloud opacity."/>
          <p:cNvPicPr preferRelativeResize="0"/>
          <p:nvPr/>
        </p:nvPicPr>
        <p:blipFill rotWithShape="1">
          <a:blip r:embed="rId4">
            <a:alphaModFix/>
          </a:blip>
          <a:srcRect/>
          <a:stretch/>
        </p:blipFill>
        <p:spPr>
          <a:xfrm>
            <a:off x="6803128" y="-1"/>
            <a:ext cx="4016928" cy="519837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51"/>
        <p:cNvGrpSpPr/>
        <p:nvPr/>
      </p:nvGrpSpPr>
      <p:grpSpPr>
        <a:xfrm>
          <a:off x="0" y="0"/>
          <a:ext cx="0" cy="0"/>
          <a:chOff x="0" y="0"/>
          <a:chExt cx="0" cy="0"/>
        </a:xfrm>
      </p:grpSpPr>
      <p:sp>
        <p:nvSpPr>
          <p:cNvPr id="8" name="Title">
            <a:extLst>
              <a:ext uri="{FF2B5EF4-FFF2-40B4-BE49-F238E27FC236}">
                <a16:creationId xmlns:a16="http://schemas.microsoft.com/office/drawing/2014/main" id="{FC65E695-408B-E048-95AA-6F5EB7CEB292}"/>
              </a:ext>
            </a:extLst>
          </p:cNvPr>
          <p:cNvSpPr txBox="1">
            <a:spLocks noGrp="1"/>
          </p:cNvSpPr>
          <p:nvPr>
            <p:ph type="ctrTitle"/>
          </p:nvPr>
        </p:nvSpPr>
        <p:spPr>
          <a:xfrm>
            <a:off x="3933014" y="5785375"/>
            <a:ext cx="8847900" cy="1068300"/>
          </a:xfrm>
          <a:prstGeom prst="rect">
            <a:avLst/>
          </a:prstGeom>
          <a:noFill/>
          <a:ln>
            <a:noFill/>
          </a:ln>
        </p:spPr>
        <p:txBody>
          <a:bodyPr spcFirstLastPara="1" wrap="square" lIns="121900" tIns="121900" rIns="121900" bIns="121900" anchor="b" anchorCtr="0">
            <a:noAutofit/>
          </a:bodyPr>
          <a:lstStyle/>
          <a:p>
            <a:r>
              <a:rPr lang="en-US" sz="5400" dirty="0">
                <a:latin typeface="DIN Condensed" pitchFamily="2" charset="0"/>
              </a:rPr>
              <a:t>GLOBE Observer</a:t>
            </a:r>
            <a:br>
              <a:rPr lang="en-US" sz="5400" dirty="0">
                <a:latin typeface="DIN Condensed" pitchFamily="2" charset="0"/>
              </a:rPr>
            </a:br>
            <a:r>
              <a:rPr lang="en-US" sz="3600" dirty="0">
                <a:latin typeface="DIN Condensed" pitchFamily="2" charset="0"/>
              </a:rPr>
              <a:t>Cloud Classification Challenge </a:t>
            </a:r>
            <a:r>
              <a:rPr lang="en-US" sz="3600" dirty="0">
                <a:solidFill>
                  <a:srgbClr val="256EB1"/>
                </a:solidFill>
                <a:latin typeface="DIN Condensed" pitchFamily="2" charset="0"/>
              </a:rPr>
              <a:t>2</a:t>
            </a:r>
            <a:endParaRPr sz="3600" dirty="0">
              <a:solidFill>
                <a:srgbClr val="256EB1"/>
              </a:solidFill>
              <a:latin typeface="DIN Condensed" pitchFamily="2" charset="0"/>
            </a:endParaRPr>
          </a:p>
        </p:txBody>
      </p:sp>
      <p:sp>
        <p:nvSpPr>
          <p:cNvPr id="355" name="Instructions"/>
          <p:cNvSpPr txBox="1"/>
          <p:nvPr/>
        </p:nvSpPr>
        <p:spPr>
          <a:xfrm>
            <a:off x="923075" y="538475"/>
            <a:ext cx="10772400" cy="201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100" b="1" dirty="0">
                <a:latin typeface="Helvetica Neue"/>
                <a:ea typeface="Helvetica Neue"/>
                <a:cs typeface="Helvetica Neue"/>
                <a:sym typeface="Helvetica Neue"/>
              </a:rPr>
              <a:t>Instructions</a:t>
            </a:r>
            <a:endParaRPr sz="2400" dirty="0">
              <a:latin typeface="Helvetica Neue"/>
              <a:ea typeface="Helvetica Neue"/>
              <a:cs typeface="Helvetica Neue"/>
              <a:sym typeface="Helvetica Neue"/>
            </a:endParaRPr>
          </a:p>
          <a:p>
            <a:pPr marL="457200" lvl="0" indent="-368300" algn="l" rtl="0">
              <a:spcBef>
                <a:spcPts val="0"/>
              </a:spcBef>
              <a:spcAft>
                <a:spcPts val="0"/>
              </a:spcAft>
              <a:buSzPts val="2200"/>
              <a:buFont typeface="Helvetica Neue"/>
              <a:buAutoNum type="arabicParenR"/>
            </a:pPr>
            <a:r>
              <a:rPr lang="en-US" sz="2200" dirty="0">
                <a:latin typeface="Helvetica Neue"/>
                <a:ea typeface="Helvetica Neue"/>
                <a:cs typeface="Helvetica Neue"/>
                <a:sym typeface="Helvetica Neue"/>
              </a:rPr>
              <a:t>Each slide will show you a picture in the “window” of the Cloud Window Viewer.</a:t>
            </a:r>
            <a:endParaRPr sz="2200" dirty="0">
              <a:latin typeface="Helvetica Neue"/>
              <a:ea typeface="Helvetica Neue"/>
              <a:cs typeface="Helvetica Neue"/>
              <a:sym typeface="Helvetica Neue"/>
            </a:endParaRPr>
          </a:p>
          <a:p>
            <a:pPr marL="457200" lvl="0" indent="-368300" algn="l" rtl="0">
              <a:spcBef>
                <a:spcPts val="0"/>
              </a:spcBef>
              <a:spcAft>
                <a:spcPts val="0"/>
              </a:spcAft>
              <a:buSzPts val="2200"/>
              <a:buFont typeface="Helvetica Neue"/>
              <a:buAutoNum type="arabicParenR"/>
            </a:pPr>
            <a:r>
              <a:rPr lang="en-US" sz="2200" dirty="0">
                <a:latin typeface="Helvetica Neue"/>
                <a:ea typeface="Helvetica Neue"/>
                <a:cs typeface="Helvetica Neue"/>
                <a:sym typeface="Helvetica Neue"/>
              </a:rPr>
              <a:t>Use the viewer to identify which type of cloud is in the window.</a:t>
            </a:r>
            <a:endParaRPr sz="2200" dirty="0">
              <a:latin typeface="Helvetica Neue"/>
              <a:ea typeface="Helvetica Neue"/>
              <a:cs typeface="Helvetica Neue"/>
              <a:sym typeface="Helvetica Neue"/>
            </a:endParaRPr>
          </a:p>
          <a:p>
            <a:pPr marL="457200" lvl="0" indent="-368300" algn="l" rtl="0">
              <a:spcBef>
                <a:spcPts val="0"/>
              </a:spcBef>
              <a:spcAft>
                <a:spcPts val="0"/>
              </a:spcAft>
              <a:buSzPts val="2200"/>
              <a:buFont typeface="Helvetica Neue"/>
              <a:buAutoNum type="arabicParenR"/>
            </a:pPr>
            <a:r>
              <a:rPr lang="en-US" sz="2200" dirty="0">
                <a:latin typeface="Helvetica Neue"/>
                <a:ea typeface="Helvetica Neue"/>
                <a:cs typeface="Helvetica Neue"/>
                <a:sym typeface="Helvetica Neue"/>
              </a:rPr>
              <a:t>Write down your answers on a piece of paper.</a:t>
            </a:r>
            <a:endParaRPr sz="2200" dirty="0">
              <a:latin typeface="Helvetica Neue"/>
              <a:ea typeface="Helvetica Neue"/>
              <a:cs typeface="Helvetica Neue"/>
              <a:sym typeface="Helvetica Neue"/>
            </a:endParaRPr>
          </a:p>
          <a:p>
            <a:pPr marL="457200" lvl="0" indent="-368300" algn="l" rtl="0">
              <a:spcBef>
                <a:spcPts val="0"/>
              </a:spcBef>
              <a:spcAft>
                <a:spcPts val="0"/>
              </a:spcAft>
              <a:buSzPts val="2200"/>
              <a:buFont typeface="Helvetica Neue"/>
              <a:buAutoNum type="arabicParenR"/>
            </a:pPr>
            <a:r>
              <a:rPr lang="en-US" sz="2200" dirty="0">
                <a:latin typeface="Helvetica Neue"/>
                <a:ea typeface="Helvetica Neue"/>
                <a:cs typeface="Helvetica Neue"/>
                <a:sym typeface="Helvetica Neue"/>
              </a:rPr>
              <a:t>After all 8 photos, continue watching the video to see how many you got right? </a:t>
            </a:r>
            <a:endParaRPr sz="2200" dirty="0">
              <a:latin typeface="Helvetica Neue"/>
              <a:ea typeface="Helvetica Neue"/>
              <a:cs typeface="Helvetica Neue"/>
              <a:sym typeface="Helvetica Neue"/>
            </a:endParaRPr>
          </a:p>
        </p:txBody>
      </p:sp>
      <p:sp>
        <p:nvSpPr>
          <p:cNvPr id="354" name="Links"/>
          <p:cNvSpPr txBox="1"/>
          <p:nvPr/>
        </p:nvSpPr>
        <p:spPr>
          <a:xfrm>
            <a:off x="6730775" y="3257500"/>
            <a:ext cx="4964700" cy="1108200"/>
          </a:xfrm>
          <a:prstGeom prst="rect">
            <a:avLst/>
          </a:prstGeom>
          <a:solidFill>
            <a:schemeClr val="lt1"/>
          </a:solidFill>
          <a:ln w="76200" cap="flat" cmpd="sng">
            <a:solidFill>
              <a:schemeClr val="lt2"/>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solidFill>
                  <a:schemeClr val="dk1"/>
                </a:solidFill>
                <a:highlight>
                  <a:srgbClr val="FFFFFF"/>
                </a:highlight>
                <a:latin typeface="Helvetica Neue"/>
                <a:ea typeface="Helvetica Neue"/>
                <a:cs typeface="Helvetica Neue"/>
                <a:sym typeface="Helvetica Neue"/>
              </a:rPr>
              <a:t>Links to helpful tools to identify clouds:</a:t>
            </a:r>
            <a:endParaRPr sz="2000" b="1">
              <a:solidFill>
                <a:schemeClr val="dk1"/>
              </a:solidFill>
              <a:highlight>
                <a:srgbClr val="FFFFFF"/>
              </a:highlight>
              <a:latin typeface="Helvetica Neue"/>
              <a:ea typeface="Helvetica Neue"/>
              <a:cs typeface="Helvetica Neue"/>
              <a:sym typeface="Helvetica Neue"/>
            </a:endParaRPr>
          </a:p>
          <a:p>
            <a:pPr marL="457200" lvl="0" indent="0" algn="l" rtl="0">
              <a:spcBef>
                <a:spcPts val="0"/>
              </a:spcBef>
              <a:spcAft>
                <a:spcPts val="0"/>
              </a:spcAft>
              <a:buClr>
                <a:schemeClr val="dk1"/>
              </a:buClr>
              <a:buSzPts val="1100"/>
              <a:buFont typeface="Arial"/>
              <a:buNone/>
            </a:pPr>
            <a:r>
              <a:rPr lang="en-US" sz="2000" u="sng">
                <a:solidFill>
                  <a:schemeClr val="accent2"/>
                </a:solidFill>
                <a:latin typeface="Helvetica Neue"/>
                <a:ea typeface="Helvetica Neue"/>
                <a:cs typeface="Helvetica Neue"/>
                <a:sym typeface="Helvetica Neue"/>
                <a:hlinkClick r:id="rId3">
                  <a:extLst>
                    <a:ext uri="{A12FA001-AC4F-418D-AE19-62706E023703}">
                      <ahyp:hlinkClr xmlns:ahyp="http://schemas.microsoft.com/office/drawing/2018/hyperlinkcolor" val="tx"/>
                    </a:ext>
                  </a:extLst>
                </a:hlinkClick>
              </a:rPr>
              <a:t>Cloud Window Viewer</a:t>
            </a:r>
            <a:endParaRPr sz="2000" u="sng">
              <a:solidFill>
                <a:schemeClr val="accent2"/>
              </a:solidFill>
              <a:latin typeface="Helvetica Neue"/>
              <a:ea typeface="Helvetica Neue"/>
              <a:cs typeface="Helvetica Neue"/>
              <a:sym typeface="Helvetica Neue"/>
            </a:endParaRPr>
          </a:p>
          <a:p>
            <a:pPr marL="457200" lvl="0" indent="0" algn="l" rtl="0">
              <a:spcBef>
                <a:spcPts val="0"/>
              </a:spcBef>
              <a:spcAft>
                <a:spcPts val="0"/>
              </a:spcAft>
              <a:buClr>
                <a:schemeClr val="dk1"/>
              </a:buClr>
              <a:buSzPts val="1100"/>
              <a:buFont typeface="Arial"/>
              <a:buNone/>
            </a:pPr>
            <a:r>
              <a:rPr lang="en-US" sz="2000" u="sng">
                <a:solidFill>
                  <a:schemeClr val="accent2"/>
                </a:solidFill>
                <a:latin typeface="Helvetica Neue"/>
                <a:ea typeface="Helvetica Neue"/>
                <a:cs typeface="Helvetica Neue"/>
                <a:sym typeface="Helvetica Neue"/>
                <a:hlinkClick r:id="rId4">
                  <a:extLst>
                    <a:ext uri="{A12FA001-AC4F-418D-AE19-62706E023703}">
                      <ahyp:hlinkClr xmlns:ahyp="http://schemas.microsoft.com/office/drawing/2018/hyperlinkcolor" val="tx"/>
                    </a:ext>
                  </a:extLst>
                </a:hlinkClick>
              </a:rPr>
              <a:t>Cloud identification Chart</a:t>
            </a:r>
            <a:endParaRPr sz="2000">
              <a:solidFill>
                <a:schemeClr val="accent2"/>
              </a:solidFill>
              <a:latin typeface="Helvetica Neue"/>
              <a:ea typeface="Helvetica Neue"/>
              <a:cs typeface="Helvetica Neue"/>
              <a:sym typeface="Helvetica Neue"/>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 name="Title">
            <a:extLst>
              <a:ext uri="{FF2B5EF4-FFF2-40B4-BE49-F238E27FC236}">
                <a16:creationId xmlns:a16="http://schemas.microsoft.com/office/drawing/2014/main" id="{F031E713-34D9-FF43-B753-79EF5CAF6CC4}"/>
              </a:ext>
            </a:extLst>
          </p:cNvPr>
          <p:cNvSpPr>
            <a:spLocks noGrp="1"/>
          </p:cNvSpPr>
          <p:nvPr>
            <p:ph type="title"/>
          </p:nvPr>
        </p:nvSpPr>
        <p:spPr>
          <a:xfrm>
            <a:off x="357440" y="441454"/>
            <a:ext cx="924339" cy="1325563"/>
          </a:xfrm>
        </p:spPr>
        <p:txBody>
          <a:bodyPr>
            <a:normAutofit/>
          </a:bodyPr>
          <a:lstStyle/>
          <a:p>
            <a:r>
              <a:rPr lang="en-US" sz="8000" dirty="0">
                <a:latin typeface="DIN Condensed" pitchFamily="2" charset="0"/>
              </a:rPr>
              <a:t>1.</a:t>
            </a:r>
          </a:p>
        </p:txBody>
      </p:sp>
      <p:grpSp>
        <p:nvGrpSpPr>
          <p:cNvPr id="4" name="Group" descr="Cloud window showing cloud example number 1.">
            <a:extLst>
              <a:ext uri="{FF2B5EF4-FFF2-40B4-BE49-F238E27FC236}">
                <a16:creationId xmlns:a16="http://schemas.microsoft.com/office/drawing/2014/main" id="{10861AA6-CF71-3C4F-8B5E-5CDF8D01A535}"/>
              </a:ext>
            </a:extLst>
          </p:cNvPr>
          <p:cNvGrpSpPr/>
          <p:nvPr/>
        </p:nvGrpSpPr>
        <p:grpSpPr>
          <a:xfrm>
            <a:off x="1658470" y="0"/>
            <a:ext cx="8875059" cy="6858000"/>
            <a:chOff x="1658470" y="0"/>
            <a:chExt cx="8875059" cy="6858000"/>
          </a:xfrm>
        </p:grpSpPr>
        <p:pic>
          <p:nvPicPr>
            <p:cNvPr id="362" name="Cloud Image"/>
            <p:cNvPicPr preferRelativeResize="0"/>
            <p:nvPr/>
          </p:nvPicPr>
          <p:blipFill rotWithShape="1">
            <a:blip r:embed="rId3">
              <a:alphaModFix/>
            </a:blip>
            <a:srcRect/>
            <a:stretch/>
          </p:blipFill>
          <p:spPr>
            <a:xfrm>
              <a:off x="3744097" y="1767017"/>
              <a:ext cx="4701142" cy="3126260"/>
            </a:xfrm>
            <a:prstGeom prst="rect">
              <a:avLst/>
            </a:prstGeom>
            <a:noFill/>
            <a:ln>
              <a:noFill/>
            </a:ln>
          </p:spPr>
        </p:pic>
        <p:pic>
          <p:nvPicPr>
            <p:cNvPr id="363" name="Cloud Window" descr="GLOBE Cloud Window"/>
            <p:cNvPicPr preferRelativeResize="0"/>
            <p:nvPr/>
          </p:nvPicPr>
          <p:blipFill rotWithShape="1">
            <a:blip r:embed="rId4">
              <a:alphaModFix/>
            </a:blip>
            <a:srcRect/>
            <a:stretch/>
          </p:blipFill>
          <p:spPr>
            <a:xfrm>
              <a:off x="1658470" y="0"/>
              <a:ext cx="8875059" cy="6858000"/>
            </a:xfrm>
            <a:prstGeom prst="rect">
              <a:avLst/>
            </a:prstGeom>
            <a:noFill/>
            <a:ln>
              <a:noFill/>
            </a:ln>
          </p:spPr>
        </p:pic>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Title"/>
          <p:cNvSpPr txBox="1">
            <a:spLocks noGrp="1"/>
          </p:cNvSpPr>
          <p:nvPr>
            <p:ph type="ctrTitle"/>
          </p:nvPr>
        </p:nvSpPr>
        <p:spPr>
          <a:xfrm>
            <a:off x="3984768" y="5211517"/>
            <a:ext cx="8847900" cy="1068300"/>
          </a:xfrm>
          <a:prstGeom prst="rect">
            <a:avLst/>
          </a:prstGeom>
          <a:noFill/>
          <a:ln>
            <a:noFill/>
          </a:ln>
        </p:spPr>
        <p:txBody>
          <a:bodyPr spcFirstLastPara="1" wrap="square" lIns="121900" tIns="121900" rIns="121900" bIns="121900" anchor="b" anchorCtr="0">
            <a:noAutofit/>
          </a:bodyPr>
          <a:lstStyle/>
          <a:p>
            <a:pPr marL="0" lvl="0" indent="0" algn="l" rtl="0">
              <a:lnSpc>
                <a:spcPct val="100000"/>
              </a:lnSpc>
              <a:spcBef>
                <a:spcPts val="0"/>
              </a:spcBef>
              <a:spcAft>
                <a:spcPts val="0"/>
              </a:spcAft>
              <a:buSzPts val="4800"/>
              <a:buNone/>
            </a:pPr>
            <a:r>
              <a:rPr lang="en-US" dirty="0">
                <a:latin typeface="DIN Condensed" pitchFamily="2" charset="0"/>
              </a:rPr>
              <a:t>NASA GLOBE and Girl Scouts</a:t>
            </a:r>
          </a:p>
        </p:txBody>
      </p:sp>
      <p:sp>
        <p:nvSpPr>
          <p:cNvPr id="207" name="Subtitle"/>
          <p:cNvSpPr txBox="1">
            <a:spLocks noGrp="1"/>
          </p:cNvSpPr>
          <p:nvPr>
            <p:ph type="subTitle" idx="1"/>
          </p:nvPr>
        </p:nvSpPr>
        <p:spPr>
          <a:xfrm>
            <a:off x="3984768" y="6009367"/>
            <a:ext cx="8847900" cy="5409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200"/>
              <a:buNone/>
            </a:pPr>
            <a:r>
              <a:rPr lang="en-US" dirty="0">
                <a:latin typeface="DIN Condensed" pitchFamily="2" charset="0"/>
              </a:rPr>
              <a:t>GLOBE Observer Trees Tool: Think Like a Citizen Scientist</a:t>
            </a:r>
          </a:p>
        </p:txBody>
      </p:sp>
      <p:sp>
        <p:nvSpPr>
          <p:cNvPr id="208" name="GLOBE Program text"/>
          <p:cNvSpPr txBox="1"/>
          <p:nvPr/>
        </p:nvSpPr>
        <p:spPr>
          <a:xfrm>
            <a:off x="1412166" y="195067"/>
            <a:ext cx="10412699" cy="2018461"/>
          </a:xfrm>
          <a:prstGeom prst="rect">
            <a:avLst/>
          </a:prstGeom>
          <a:noFill/>
          <a:ln>
            <a:noFill/>
          </a:ln>
        </p:spPr>
        <p:txBody>
          <a:bodyPr spcFirstLastPara="1" wrap="square" lIns="121900" tIns="121900" rIns="121900" bIns="121900" anchor="t" anchorCtr="0">
            <a:spAutoFit/>
          </a:bodyPr>
          <a:lstStyle/>
          <a:p>
            <a:pPr marL="1524000" marR="0" lvl="0" indent="0" algn="l" rtl="0">
              <a:lnSpc>
                <a:spcPct val="106000"/>
              </a:lnSpc>
              <a:spcBef>
                <a:spcPts val="0"/>
              </a:spcBef>
              <a:spcAft>
                <a:spcPts val="1100"/>
              </a:spcAft>
              <a:buClr>
                <a:srgbClr val="000000"/>
              </a:buClr>
              <a:buSzPts val="2000"/>
              <a:buFont typeface="Arial"/>
              <a:buNone/>
            </a:pPr>
            <a:r>
              <a:rPr lang="en-US" sz="2000" b="0" i="0" u="none" strike="noStrike" cap="none" dirty="0">
                <a:solidFill>
                  <a:schemeClr val="dk1"/>
                </a:solidFill>
                <a:latin typeface="Calibri"/>
                <a:ea typeface="Calibri"/>
                <a:cs typeface="Calibri"/>
                <a:sym typeface="Calibri"/>
              </a:rPr>
              <a:t>The</a:t>
            </a:r>
            <a:r>
              <a:rPr lang="en-US" sz="2000" b="0" i="0" u="none" strike="noStrike" cap="none" dirty="0">
                <a:solidFill>
                  <a:schemeClr val="dk1"/>
                </a:solidFill>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 </a:t>
            </a:r>
            <a:r>
              <a:rPr lang="en-US" sz="2000" b="0" i="1" u="sng" strike="noStrike" cap="none" dirty="0">
                <a:solidFill>
                  <a:srgbClr val="0000FF"/>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Global Learning and Observations to Benefit the Environment (GLOBE) Program</a:t>
            </a:r>
            <a:r>
              <a:rPr lang="en-US" sz="2000" b="0" i="0" u="none" strike="noStrike" cap="none" dirty="0">
                <a:solidFill>
                  <a:schemeClr val="dk1"/>
                </a:solidFill>
                <a:latin typeface="Calibri"/>
                <a:ea typeface="Calibri"/>
                <a:cs typeface="Calibri"/>
                <a:sym typeface="Calibri"/>
              </a:rPr>
              <a:t> is an international science and education program that provides students and the public worldwide with the opportunity to participate in data collection and the scientific process and contribute meaningfully to our understanding of the Earth system and global environment.  </a:t>
            </a:r>
            <a:endParaRPr sz="2400" b="0" i="0" u="none" strike="noStrike" cap="none" dirty="0">
              <a:solidFill>
                <a:srgbClr val="000000"/>
              </a:solidFill>
              <a:latin typeface="Arial"/>
              <a:ea typeface="Arial"/>
              <a:cs typeface="Arial"/>
              <a:sym typeface="Arial"/>
            </a:endParaRPr>
          </a:p>
        </p:txBody>
      </p:sp>
      <p:pic>
        <p:nvPicPr>
          <p:cNvPr id="210" name="GLOBE Program logo" descr="GLOBE Program logo"/>
          <p:cNvPicPr preferRelativeResize="0"/>
          <p:nvPr/>
        </p:nvPicPr>
        <p:blipFill rotWithShape="1">
          <a:blip r:embed="rId4">
            <a:alphaModFix/>
          </a:blip>
          <a:srcRect/>
          <a:stretch/>
        </p:blipFill>
        <p:spPr>
          <a:xfrm>
            <a:off x="679100" y="347700"/>
            <a:ext cx="1803400" cy="1447800"/>
          </a:xfrm>
          <a:prstGeom prst="rect">
            <a:avLst/>
          </a:prstGeom>
          <a:noFill/>
          <a:ln>
            <a:noFill/>
          </a:ln>
        </p:spPr>
      </p:pic>
      <p:sp>
        <p:nvSpPr>
          <p:cNvPr id="209" name="GLOBE Observer text"/>
          <p:cNvSpPr txBox="1"/>
          <p:nvPr/>
        </p:nvSpPr>
        <p:spPr>
          <a:xfrm>
            <a:off x="1373300" y="2035800"/>
            <a:ext cx="10412700" cy="1616100"/>
          </a:xfrm>
          <a:prstGeom prst="rect">
            <a:avLst/>
          </a:prstGeom>
          <a:noFill/>
          <a:ln>
            <a:noFill/>
          </a:ln>
        </p:spPr>
        <p:txBody>
          <a:bodyPr spcFirstLastPara="1" wrap="square" lIns="121900" tIns="121900" rIns="121900" bIns="121900" anchor="t" anchorCtr="0">
            <a:spAutoFit/>
          </a:bodyPr>
          <a:lstStyle/>
          <a:p>
            <a:pPr marL="1524000" marR="0" lvl="0" indent="0" algn="l" rtl="0">
              <a:lnSpc>
                <a:spcPct val="115000"/>
              </a:lnSpc>
              <a:spcBef>
                <a:spcPts val="0"/>
              </a:spcBef>
              <a:spcAft>
                <a:spcPts val="1300"/>
              </a:spcAft>
              <a:buClr>
                <a:srgbClr val="000000"/>
              </a:buClr>
              <a:buSzPts val="2000"/>
              <a:buFont typeface="Arial"/>
              <a:buNone/>
            </a:pPr>
            <a:r>
              <a:rPr lang="en-US" sz="2000" b="0" i="0" u="none" strike="noStrike" cap="none">
                <a:solidFill>
                  <a:schemeClr val="dk1"/>
                </a:solidFill>
                <a:highlight>
                  <a:srgbClr val="FFFFFF"/>
                </a:highlight>
                <a:latin typeface="Calibri"/>
                <a:ea typeface="Calibri"/>
                <a:cs typeface="Calibri"/>
                <a:sym typeface="Calibri"/>
              </a:rPr>
              <a:t>The</a:t>
            </a:r>
            <a:r>
              <a:rPr lang="en-US" sz="2000" b="0" i="0" u="none" strike="noStrike" cap="none">
                <a:solidFill>
                  <a:schemeClr val="dk1"/>
                </a:solidFill>
                <a:highlight>
                  <a:srgbClr val="FFFFFF"/>
                </a:highlight>
                <a:uFill>
                  <a:noFill/>
                </a:uFill>
                <a:latin typeface="Calibri"/>
                <a:ea typeface="Calibri"/>
                <a:cs typeface="Calibri"/>
                <a:sym typeface="Calibri"/>
                <a:hlinkClick r:id="rId5">
                  <a:extLst>
                    <a:ext uri="{A12FA001-AC4F-418D-AE19-62706E023703}">
                      <ahyp:hlinkClr xmlns:ahyp="http://schemas.microsoft.com/office/drawing/2018/hyperlinkcolor" val="tx"/>
                    </a:ext>
                  </a:extLst>
                </a:hlinkClick>
              </a:rPr>
              <a:t> </a:t>
            </a:r>
            <a:r>
              <a:rPr lang="en-US" sz="2000" b="0" i="1" u="sng" strike="noStrike" cap="none">
                <a:solidFill>
                  <a:srgbClr val="0000FF"/>
                </a:solidFill>
                <a:highlight>
                  <a:srgbClr val="FFFFFF"/>
                </a:highlight>
                <a:latin typeface="Calibri"/>
                <a:ea typeface="Calibri"/>
                <a:cs typeface="Calibri"/>
                <a:sym typeface="Calibri"/>
                <a:hlinkClick r:id="rId5">
                  <a:extLst>
                    <a:ext uri="{A12FA001-AC4F-418D-AE19-62706E023703}">
                      <ahyp:hlinkClr xmlns:ahyp="http://schemas.microsoft.com/office/drawing/2018/hyperlinkcolor" val="tx"/>
                    </a:ext>
                  </a:extLst>
                </a:hlinkClick>
              </a:rPr>
              <a:t>GLOBE Observer</a:t>
            </a:r>
            <a:r>
              <a:rPr lang="en-US" sz="2000" b="0" i="0" u="none" strike="noStrike" cap="none">
                <a:solidFill>
                  <a:schemeClr val="dk1"/>
                </a:solidFill>
                <a:highlight>
                  <a:srgbClr val="FFFFFF"/>
                </a:highlight>
                <a:latin typeface="Calibri"/>
                <a:ea typeface="Calibri"/>
                <a:cs typeface="Calibri"/>
                <a:sym typeface="Calibri"/>
              </a:rPr>
              <a:t> app is a GLOBE’s data entry tool that allows an international network of citizen scientists to work together to learn more about our shared environment and changing climate. </a:t>
            </a:r>
            <a:r>
              <a:rPr lang="en-US" sz="2000" b="0" i="1" u="none" strike="noStrike" cap="none">
                <a:solidFill>
                  <a:schemeClr val="dk1"/>
                </a:solidFill>
                <a:highlight>
                  <a:srgbClr val="FFFFFF"/>
                </a:highlight>
                <a:latin typeface="Calibri"/>
                <a:ea typeface="Calibri"/>
                <a:cs typeface="Calibri"/>
                <a:sym typeface="Calibri"/>
              </a:rPr>
              <a:t>GLOBE Observer</a:t>
            </a:r>
            <a:r>
              <a:rPr lang="en-US" sz="2000" b="0" i="0" u="none" strike="noStrike" cap="none">
                <a:solidFill>
                  <a:schemeClr val="dk1"/>
                </a:solidFill>
                <a:highlight>
                  <a:srgbClr val="FFFFFF"/>
                </a:highlight>
                <a:latin typeface="Calibri"/>
                <a:ea typeface="Calibri"/>
                <a:cs typeface="Calibri"/>
                <a:sym typeface="Calibri"/>
              </a:rPr>
              <a:t> currently accepts observations of Clouds, Mosquito Habitats, Land Cover and Trees.</a:t>
            </a:r>
            <a:endParaRPr sz="2400" b="0" i="0" u="none" strike="noStrike" cap="none">
              <a:solidFill>
                <a:srgbClr val="000000"/>
              </a:solidFill>
              <a:highlight>
                <a:srgbClr val="FFFFFF"/>
              </a:highlight>
              <a:latin typeface="Arial"/>
              <a:ea typeface="Arial"/>
              <a:cs typeface="Arial"/>
              <a:sym typeface="Arial"/>
            </a:endParaRPr>
          </a:p>
        </p:txBody>
      </p:sp>
      <p:pic>
        <p:nvPicPr>
          <p:cNvPr id="211" name="GLOBE Observer logo" descr="GLOBE Observer logo"/>
          <p:cNvPicPr preferRelativeResize="0"/>
          <p:nvPr/>
        </p:nvPicPr>
        <p:blipFill rotWithShape="1">
          <a:blip r:embed="rId6">
            <a:alphaModFix/>
          </a:blip>
          <a:srcRect/>
          <a:stretch/>
        </p:blipFill>
        <p:spPr>
          <a:xfrm>
            <a:off x="679100" y="2210700"/>
            <a:ext cx="1803399" cy="762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2" name="Title">
            <a:extLst>
              <a:ext uri="{FF2B5EF4-FFF2-40B4-BE49-F238E27FC236}">
                <a16:creationId xmlns:a16="http://schemas.microsoft.com/office/drawing/2014/main" id="{06D2C145-2585-8D4A-AE02-3F56C04ACAA4}"/>
              </a:ext>
            </a:extLst>
          </p:cNvPr>
          <p:cNvSpPr>
            <a:spLocks noGrp="1"/>
          </p:cNvSpPr>
          <p:nvPr>
            <p:ph type="title"/>
          </p:nvPr>
        </p:nvSpPr>
        <p:spPr>
          <a:xfrm>
            <a:off x="334618" y="321469"/>
            <a:ext cx="10515600" cy="1325563"/>
          </a:xfrm>
        </p:spPr>
        <p:txBody>
          <a:bodyPr>
            <a:normAutofit/>
          </a:bodyPr>
          <a:lstStyle/>
          <a:p>
            <a:r>
              <a:rPr lang="en-US" sz="8000" dirty="0">
                <a:latin typeface="DIN Condensed" pitchFamily="2" charset="0"/>
              </a:rPr>
              <a:t>2.</a:t>
            </a:r>
          </a:p>
        </p:txBody>
      </p:sp>
      <p:grpSp>
        <p:nvGrpSpPr>
          <p:cNvPr id="3" name="Group" descr="Cloud window showing cloud example number 2.">
            <a:extLst>
              <a:ext uri="{FF2B5EF4-FFF2-40B4-BE49-F238E27FC236}">
                <a16:creationId xmlns:a16="http://schemas.microsoft.com/office/drawing/2014/main" id="{27CC9B10-2820-594F-8EF6-D90A787013DE}"/>
              </a:ext>
            </a:extLst>
          </p:cNvPr>
          <p:cNvGrpSpPr/>
          <p:nvPr/>
        </p:nvGrpSpPr>
        <p:grpSpPr>
          <a:xfrm>
            <a:off x="1658470" y="0"/>
            <a:ext cx="8875059" cy="6858000"/>
            <a:chOff x="1658470" y="0"/>
            <a:chExt cx="8875059" cy="6858000"/>
          </a:xfrm>
        </p:grpSpPr>
        <p:pic>
          <p:nvPicPr>
            <p:cNvPr id="370" name="Cloud Image"/>
            <p:cNvPicPr preferRelativeResize="0"/>
            <p:nvPr/>
          </p:nvPicPr>
          <p:blipFill rotWithShape="1">
            <a:blip r:embed="rId3">
              <a:alphaModFix/>
            </a:blip>
            <a:srcRect/>
            <a:stretch/>
          </p:blipFill>
          <p:spPr>
            <a:xfrm>
              <a:off x="3175000" y="1968500"/>
              <a:ext cx="5842000" cy="2921000"/>
            </a:xfrm>
            <a:prstGeom prst="rect">
              <a:avLst/>
            </a:prstGeom>
            <a:noFill/>
            <a:ln>
              <a:noFill/>
            </a:ln>
          </p:spPr>
        </p:pic>
        <p:pic>
          <p:nvPicPr>
            <p:cNvPr id="371" name="Cloud Window"/>
            <p:cNvPicPr preferRelativeResize="0"/>
            <p:nvPr/>
          </p:nvPicPr>
          <p:blipFill rotWithShape="1">
            <a:blip r:embed="rId4">
              <a:alphaModFix/>
            </a:blip>
            <a:srcRect/>
            <a:stretch/>
          </p:blipFill>
          <p:spPr>
            <a:xfrm>
              <a:off x="1658470" y="0"/>
              <a:ext cx="8875059" cy="6858000"/>
            </a:xfrm>
            <a:prstGeom prst="rect">
              <a:avLst/>
            </a:prstGeom>
            <a:noFill/>
            <a:ln>
              <a:noFill/>
            </a:ln>
          </p:spPr>
        </p:pic>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2" name="Title">
            <a:extLst>
              <a:ext uri="{FF2B5EF4-FFF2-40B4-BE49-F238E27FC236}">
                <a16:creationId xmlns:a16="http://schemas.microsoft.com/office/drawing/2014/main" id="{850020B4-3BD7-F74C-B6A1-3998301A3ACA}"/>
              </a:ext>
            </a:extLst>
          </p:cNvPr>
          <p:cNvSpPr>
            <a:spLocks noGrp="1"/>
          </p:cNvSpPr>
          <p:nvPr>
            <p:ph type="title"/>
          </p:nvPr>
        </p:nvSpPr>
        <p:spPr>
          <a:xfrm>
            <a:off x="281609" y="343344"/>
            <a:ext cx="10515600" cy="1325563"/>
          </a:xfrm>
        </p:spPr>
        <p:txBody>
          <a:bodyPr>
            <a:normAutofit/>
          </a:bodyPr>
          <a:lstStyle/>
          <a:p>
            <a:r>
              <a:rPr lang="en-US" sz="8000" dirty="0">
                <a:latin typeface="DIN Condensed" pitchFamily="2" charset="0"/>
              </a:rPr>
              <a:t>3.</a:t>
            </a:r>
          </a:p>
        </p:txBody>
      </p:sp>
      <p:grpSp>
        <p:nvGrpSpPr>
          <p:cNvPr id="3" name="Group" descr="Cloud window showing cloud example number 2.">
            <a:extLst>
              <a:ext uri="{FF2B5EF4-FFF2-40B4-BE49-F238E27FC236}">
                <a16:creationId xmlns:a16="http://schemas.microsoft.com/office/drawing/2014/main" id="{B0189278-019E-0E44-B32A-BE8E9872F6DD}"/>
              </a:ext>
            </a:extLst>
          </p:cNvPr>
          <p:cNvGrpSpPr/>
          <p:nvPr/>
        </p:nvGrpSpPr>
        <p:grpSpPr>
          <a:xfrm>
            <a:off x="1658470" y="0"/>
            <a:ext cx="8875059" cy="6858000"/>
            <a:chOff x="1658470" y="0"/>
            <a:chExt cx="8875059" cy="6858000"/>
          </a:xfrm>
        </p:grpSpPr>
        <p:pic>
          <p:nvPicPr>
            <p:cNvPr id="378" name="Cloud Image"/>
            <p:cNvPicPr preferRelativeResize="0"/>
            <p:nvPr/>
          </p:nvPicPr>
          <p:blipFill rotWithShape="1">
            <a:blip r:embed="rId3">
              <a:alphaModFix/>
            </a:blip>
            <a:srcRect/>
            <a:stretch/>
          </p:blipFill>
          <p:spPr>
            <a:xfrm>
              <a:off x="3572954" y="2012250"/>
              <a:ext cx="5046092" cy="2833499"/>
            </a:xfrm>
            <a:prstGeom prst="rect">
              <a:avLst/>
            </a:prstGeom>
            <a:noFill/>
            <a:ln>
              <a:noFill/>
            </a:ln>
          </p:spPr>
        </p:pic>
        <p:pic>
          <p:nvPicPr>
            <p:cNvPr id="379" name="Cloud Window" descr="Cloud window showing cloud example number 3."/>
            <p:cNvPicPr preferRelativeResize="0"/>
            <p:nvPr/>
          </p:nvPicPr>
          <p:blipFill rotWithShape="1">
            <a:blip r:embed="rId4">
              <a:alphaModFix/>
            </a:blip>
            <a:srcRect/>
            <a:stretch/>
          </p:blipFill>
          <p:spPr>
            <a:xfrm>
              <a:off x="1658470" y="0"/>
              <a:ext cx="8875059" cy="6858000"/>
            </a:xfrm>
            <a:prstGeom prst="rect">
              <a:avLst/>
            </a:prstGeom>
            <a:noFill/>
            <a:ln>
              <a:noFill/>
            </a:ln>
          </p:spPr>
        </p:pic>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4" name="Title">
            <a:extLst>
              <a:ext uri="{FF2B5EF4-FFF2-40B4-BE49-F238E27FC236}">
                <a16:creationId xmlns:a16="http://schemas.microsoft.com/office/drawing/2014/main" id="{C26102F6-9CA4-5F45-93F1-7A416DDD02DD}"/>
              </a:ext>
            </a:extLst>
          </p:cNvPr>
          <p:cNvSpPr>
            <a:spLocks noGrp="1"/>
          </p:cNvSpPr>
          <p:nvPr>
            <p:ph type="title"/>
          </p:nvPr>
        </p:nvSpPr>
        <p:spPr>
          <a:xfrm>
            <a:off x="334617" y="365125"/>
            <a:ext cx="10515600" cy="1325563"/>
          </a:xfrm>
        </p:spPr>
        <p:txBody>
          <a:bodyPr>
            <a:normAutofit/>
          </a:bodyPr>
          <a:lstStyle/>
          <a:p>
            <a:r>
              <a:rPr lang="en-US" sz="8000" dirty="0">
                <a:latin typeface="DIN Condensed" pitchFamily="2" charset="0"/>
              </a:rPr>
              <a:t>4.</a:t>
            </a:r>
          </a:p>
        </p:txBody>
      </p:sp>
      <p:grpSp>
        <p:nvGrpSpPr>
          <p:cNvPr id="5" name="Group" descr="Cloud window showing cloud example number 4.">
            <a:extLst>
              <a:ext uri="{FF2B5EF4-FFF2-40B4-BE49-F238E27FC236}">
                <a16:creationId xmlns:a16="http://schemas.microsoft.com/office/drawing/2014/main" id="{6375F805-D69C-7740-BB68-D08EB20481F8}"/>
              </a:ext>
            </a:extLst>
          </p:cNvPr>
          <p:cNvGrpSpPr/>
          <p:nvPr/>
        </p:nvGrpSpPr>
        <p:grpSpPr>
          <a:xfrm>
            <a:off x="1658470" y="0"/>
            <a:ext cx="8875059" cy="6858000"/>
            <a:chOff x="1658470" y="0"/>
            <a:chExt cx="8875059" cy="6858000"/>
          </a:xfrm>
        </p:grpSpPr>
        <p:pic>
          <p:nvPicPr>
            <p:cNvPr id="386" name="Cloud Image"/>
            <p:cNvPicPr preferRelativeResize="0"/>
            <p:nvPr/>
          </p:nvPicPr>
          <p:blipFill rotWithShape="1">
            <a:blip r:embed="rId3">
              <a:alphaModFix/>
            </a:blip>
            <a:srcRect/>
            <a:stretch/>
          </p:blipFill>
          <p:spPr>
            <a:xfrm>
              <a:off x="3649361" y="1254232"/>
              <a:ext cx="4893276" cy="3669957"/>
            </a:xfrm>
            <a:prstGeom prst="rect">
              <a:avLst/>
            </a:prstGeom>
            <a:noFill/>
            <a:ln>
              <a:noFill/>
            </a:ln>
          </p:spPr>
        </p:pic>
        <p:pic>
          <p:nvPicPr>
            <p:cNvPr id="387" name="Cloud Window"/>
            <p:cNvPicPr preferRelativeResize="0"/>
            <p:nvPr/>
          </p:nvPicPr>
          <p:blipFill rotWithShape="1">
            <a:blip r:embed="rId4">
              <a:alphaModFix/>
            </a:blip>
            <a:srcRect/>
            <a:stretch/>
          </p:blipFill>
          <p:spPr>
            <a:xfrm>
              <a:off x="1658470" y="0"/>
              <a:ext cx="8875059" cy="6858000"/>
            </a:xfrm>
            <a:prstGeom prst="rect">
              <a:avLst/>
            </a:prstGeom>
            <a:noFill/>
            <a:ln>
              <a:noFill/>
            </a:ln>
          </p:spPr>
        </p:pic>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2" name="Title 1">
            <a:extLst>
              <a:ext uri="{FF2B5EF4-FFF2-40B4-BE49-F238E27FC236}">
                <a16:creationId xmlns:a16="http://schemas.microsoft.com/office/drawing/2014/main" id="{A7332291-211E-E449-945F-E41FABBD7B47}"/>
              </a:ext>
            </a:extLst>
          </p:cNvPr>
          <p:cNvSpPr>
            <a:spLocks noGrp="1"/>
          </p:cNvSpPr>
          <p:nvPr>
            <p:ph type="title"/>
          </p:nvPr>
        </p:nvSpPr>
        <p:spPr>
          <a:xfrm>
            <a:off x="294861" y="325759"/>
            <a:ext cx="10515600" cy="1325563"/>
          </a:xfrm>
        </p:spPr>
        <p:txBody>
          <a:bodyPr>
            <a:normAutofit/>
          </a:bodyPr>
          <a:lstStyle/>
          <a:p>
            <a:r>
              <a:rPr lang="en-US" sz="8000" dirty="0">
                <a:latin typeface="DIN Condensed" pitchFamily="2" charset="0"/>
              </a:rPr>
              <a:t>5.</a:t>
            </a:r>
          </a:p>
        </p:txBody>
      </p:sp>
      <p:grpSp>
        <p:nvGrpSpPr>
          <p:cNvPr id="3" name="Group 2" descr="Cloud window showing cloud example number 5.">
            <a:extLst>
              <a:ext uri="{FF2B5EF4-FFF2-40B4-BE49-F238E27FC236}">
                <a16:creationId xmlns:a16="http://schemas.microsoft.com/office/drawing/2014/main" id="{87407ADD-E539-214D-9388-69A234217432}"/>
              </a:ext>
            </a:extLst>
          </p:cNvPr>
          <p:cNvGrpSpPr/>
          <p:nvPr/>
        </p:nvGrpSpPr>
        <p:grpSpPr>
          <a:xfrm>
            <a:off x="1658470" y="0"/>
            <a:ext cx="8875059" cy="6858000"/>
            <a:chOff x="1658470" y="0"/>
            <a:chExt cx="8875059" cy="6858000"/>
          </a:xfrm>
        </p:grpSpPr>
        <p:pic>
          <p:nvPicPr>
            <p:cNvPr id="394" name="Cloud Image"/>
            <p:cNvPicPr preferRelativeResize="0"/>
            <p:nvPr/>
          </p:nvPicPr>
          <p:blipFill rotWithShape="1">
            <a:blip r:embed="rId3">
              <a:alphaModFix/>
            </a:blip>
            <a:srcRect/>
            <a:stretch/>
          </p:blipFill>
          <p:spPr>
            <a:xfrm>
              <a:off x="3645242" y="1977080"/>
              <a:ext cx="4930347" cy="3697761"/>
            </a:xfrm>
            <a:prstGeom prst="rect">
              <a:avLst/>
            </a:prstGeom>
            <a:noFill/>
            <a:ln>
              <a:noFill/>
            </a:ln>
          </p:spPr>
        </p:pic>
        <p:pic>
          <p:nvPicPr>
            <p:cNvPr id="395" name="Cloud Window"/>
            <p:cNvPicPr preferRelativeResize="0"/>
            <p:nvPr/>
          </p:nvPicPr>
          <p:blipFill rotWithShape="1">
            <a:blip r:embed="rId4">
              <a:alphaModFix/>
            </a:blip>
            <a:srcRect/>
            <a:stretch/>
          </p:blipFill>
          <p:spPr>
            <a:xfrm>
              <a:off x="1658470" y="0"/>
              <a:ext cx="8875059" cy="6858000"/>
            </a:xfrm>
            <a:prstGeom prst="rect">
              <a:avLst/>
            </a:prstGeom>
            <a:noFill/>
            <a:ln>
              <a:noFill/>
            </a:ln>
          </p:spPr>
        </p:pic>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2" name="Title 1">
            <a:extLst>
              <a:ext uri="{FF2B5EF4-FFF2-40B4-BE49-F238E27FC236}">
                <a16:creationId xmlns:a16="http://schemas.microsoft.com/office/drawing/2014/main" id="{D165F368-6C28-B54E-94F2-48419406938A}"/>
              </a:ext>
            </a:extLst>
          </p:cNvPr>
          <p:cNvSpPr>
            <a:spLocks noGrp="1"/>
          </p:cNvSpPr>
          <p:nvPr>
            <p:ph type="title"/>
          </p:nvPr>
        </p:nvSpPr>
        <p:spPr>
          <a:xfrm>
            <a:off x="361122" y="321469"/>
            <a:ext cx="10515600" cy="1325563"/>
          </a:xfrm>
        </p:spPr>
        <p:txBody>
          <a:bodyPr>
            <a:normAutofit/>
          </a:bodyPr>
          <a:lstStyle/>
          <a:p>
            <a:r>
              <a:rPr lang="en-US" sz="8000" dirty="0">
                <a:latin typeface="DIN Condensed" pitchFamily="2" charset="0"/>
              </a:rPr>
              <a:t>6.</a:t>
            </a:r>
          </a:p>
        </p:txBody>
      </p:sp>
      <p:grpSp>
        <p:nvGrpSpPr>
          <p:cNvPr id="3" name="Group 2" descr="Cloud window showing cloud example number 6.">
            <a:extLst>
              <a:ext uri="{FF2B5EF4-FFF2-40B4-BE49-F238E27FC236}">
                <a16:creationId xmlns:a16="http://schemas.microsoft.com/office/drawing/2014/main" id="{5573230A-985F-864E-BCAE-AA9E9356D4A8}"/>
              </a:ext>
            </a:extLst>
          </p:cNvPr>
          <p:cNvGrpSpPr/>
          <p:nvPr/>
        </p:nvGrpSpPr>
        <p:grpSpPr>
          <a:xfrm>
            <a:off x="1658470" y="0"/>
            <a:ext cx="8875059" cy="6858000"/>
            <a:chOff x="1658470" y="0"/>
            <a:chExt cx="8875059" cy="6858000"/>
          </a:xfrm>
        </p:grpSpPr>
        <p:pic>
          <p:nvPicPr>
            <p:cNvPr id="402" name="Cloud Image"/>
            <p:cNvPicPr preferRelativeResize="0"/>
            <p:nvPr/>
          </p:nvPicPr>
          <p:blipFill rotWithShape="1">
            <a:blip r:embed="rId3">
              <a:alphaModFix/>
            </a:blip>
            <a:srcRect/>
            <a:stretch/>
          </p:blipFill>
          <p:spPr>
            <a:xfrm>
              <a:off x="3241590" y="1968500"/>
              <a:ext cx="5775410" cy="2887705"/>
            </a:xfrm>
            <a:prstGeom prst="rect">
              <a:avLst/>
            </a:prstGeom>
            <a:noFill/>
            <a:ln>
              <a:noFill/>
            </a:ln>
          </p:spPr>
        </p:pic>
        <p:pic>
          <p:nvPicPr>
            <p:cNvPr id="403" name="Cloud Window"/>
            <p:cNvPicPr preferRelativeResize="0"/>
            <p:nvPr/>
          </p:nvPicPr>
          <p:blipFill rotWithShape="1">
            <a:blip r:embed="rId4">
              <a:alphaModFix/>
            </a:blip>
            <a:srcRect/>
            <a:stretch/>
          </p:blipFill>
          <p:spPr>
            <a:xfrm>
              <a:off x="1658470" y="0"/>
              <a:ext cx="8875059" cy="6858000"/>
            </a:xfrm>
            <a:prstGeom prst="rect">
              <a:avLst/>
            </a:prstGeom>
            <a:noFill/>
            <a:ln>
              <a:noFill/>
            </a:ln>
          </p:spPr>
        </p:pic>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2" name="Title 1">
            <a:extLst>
              <a:ext uri="{FF2B5EF4-FFF2-40B4-BE49-F238E27FC236}">
                <a16:creationId xmlns:a16="http://schemas.microsoft.com/office/drawing/2014/main" id="{C88A5706-F51A-E549-8215-58CC70D11D85}"/>
              </a:ext>
            </a:extLst>
          </p:cNvPr>
          <p:cNvSpPr>
            <a:spLocks noGrp="1"/>
          </p:cNvSpPr>
          <p:nvPr>
            <p:ph type="title"/>
          </p:nvPr>
        </p:nvSpPr>
        <p:spPr>
          <a:xfrm>
            <a:off x="387626" y="325759"/>
            <a:ext cx="10515600" cy="1325563"/>
          </a:xfrm>
        </p:spPr>
        <p:txBody>
          <a:bodyPr>
            <a:normAutofit/>
          </a:bodyPr>
          <a:lstStyle/>
          <a:p>
            <a:r>
              <a:rPr lang="en-US" sz="8000" dirty="0">
                <a:latin typeface="DIN Condensed" pitchFamily="2" charset="0"/>
              </a:rPr>
              <a:t>7.</a:t>
            </a:r>
          </a:p>
        </p:txBody>
      </p:sp>
      <p:grpSp>
        <p:nvGrpSpPr>
          <p:cNvPr id="3" name="Group 2" descr="Cloud window showing cloud example number 7.">
            <a:extLst>
              <a:ext uri="{FF2B5EF4-FFF2-40B4-BE49-F238E27FC236}">
                <a16:creationId xmlns:a16="http://schemas.microsoft.com/office/drawing/2014/main" id="{7FF1FC3D-207F-7142-8229-2C19417499A5}"/>
              </a:ext>
            </a:extLst>
          </p:cNvPr>
          <p:cNvGrpSpPr/>
          <p:nvPr/>
        </p:nvGrpSpPr>
        <p:grpSpPr>
          <a:xfrm>
            <a:off x="1658470" y="0"/>
            <a:ext cx="8875059" cy="6858000"/>
            <a:chOff x="1658470" y="0"/>
            <a:chExt cx="8875059" cy="6858000"/>
          </a:xfrm>
        </p:grpSpPr>
        <p:pic>
          <p:nvPicPr>
            <p:cNvPr id="411" name="Cloud Image"/>
            <p:cNvPicPr preferRelativeResize="0"/>
            <p:nvPr/>
          </p:nvPicPr>
          <p:blipFill rotWithShape="1">
            <a:blip r:embed="rId3">
              <a:alphaModFix/>
            </a:blip>
            <a:srcRect/>
            <a:stretch/>
          </p:blipFill>
          <p:spPr>
            <a:xfrm>
              <a:off x="3645242" y="1629833"/>
              <a:ext cx="5041558" cy="3501082"/>
            </a:xfrm>
            <a:prstGeom prst="rect">
              <a:avLst/>
            </a:prstGeom>
            <a:noFill/>
            <a:ln>
              <a:noFill/>
            </a:ln>
          </p:spPr>
        </p:pic>
        <p:pic>
          <p:nvPicPr>
            <p:cNvPr id="412" name="Cloud Window"/>
            <p:cNvPicPr preferRelativeResize="0"/>
            <p:nvPr/>
          </p:nvPicPr>
          <p:blipFill rotWithShape="1">
            <a:blip r:embed="rId4">
              <a:alphaModFix/>
            </a:blip>
            <a:srcRect/>
            <a:stretch/>
          </p:blipFill>
          <p:spPr>
            <a:xfrm>
              <a:off x="1658470" y="0"/>
              <a:ext cx="8875059" cy="6858000"/>
            </a:xfrm>
            <a:prstGeom prst="rect">
              <a:avLst/>
            </a:prstGeom>
            <a:noFill/>
            <a:ln>
              <a:noFill/>
            </a:ln>
          </p:spPr>
        </p:pic>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2" name="Cloud Window">
            <a:extLst>
              <a:ext uri="{FF2B5EF4-FFF2-40B4-BE49-F238E27FC236}">
                <a16:creationId xmlns:a16="http://schemas.microsoft.com/office/drawing/2014/main" id="{C6902A83-E558-DC48-BAFE-FFAFE8118376}"/>
              </a:ext>
            </a:extLst>
          </p:cNvPr>
          <p:cNvSpPr>
            <a:spLocks noGrp="1"/>
          </p:cNvSpPr>
          <p:nvPr>
            <p:ph type="title"/>
          </p:nvPr>
        </p:nvSpPr>
        <p:spPr>
          <a:xfrm>
            <a:off x="387627" y="391629"/>
            <a:ext cx="10515600" cy="1325563"/>
          </a:xfrm>
        </p:spPr>
        <p:txBody>
          <a:bodyPr>
            <a:normAutofit/>
          </a:bodyPr>
          <a:lstStyle/>
          <a:p>
            <a:r>
              <a:rPr lang="en-US" sz="8000" dirty="0">
                <a:latin typeface="DIN Condensed" pitchFamily="2" charset="0"/>
              </a:rPr>
              <a:t>8.</a:t>
            </a:r>
          </a:p>
        </p:txBody>
      </p:sp>
      <p:grpSp>
        <p:nvGrpSpPr>
          <p:cNvPr id="3" name="Group 2" descr="Cloud window showing cloud example number 8.">
            <a:extLst>
              <a:ext uri="{FF2B5EF4-FFF2-40B4-BE49-F238E27FC236}">
                <a16:creationId xmlns:a16="http://schemas.microsoft.com/office/drawing/2014/main" id="{EA3B3029-6C5C-584D-8C55-8B862ABFE90C}"/>
              </a:ext>
            </a:extLst>
          </p:cNvPr>
          <p:cNvGrpSpPr/>
          <p:nvPr/>
        </p:nvGrpSpPr>
        <p:grpSpPr>
          <a:xfrm>
            <a:off x="1658470" y="0"/>
            <a:ext cx="8875059" cy="6858000"/>
            <a:chOff x="1658470" y="0"/>
            <a:chExt cx="8875059" cy="6858000"/>
          </a:xfrm>
        </p:grpSpPr>
        <p:pic>
          <p:nvPicPr>
            <p:cNvPr id="419" name="Cloud Image"/>
            <p:cNvPicPr preferRelativeResize="0"/>
            <p:nvPr/>
          </p:nvPicPr>
          <p:blipFill rotWithShape="1">
            <a:blip r:embed="rId3">
              <a:alphaModFix/>
            </a:blip>
            <a:srcRect/>
            <a:stretch/>
          </p:blipFill>
          <p:spPr>
            <a:xfrm>
              <a:off x="3113903" y="1186463"/>
              <a:ext cx="5770605" cy="4339495"/>
            </a:xfrm>
            <a:prstGeom prst="rect">
              <a:avLst/>
            </a:prstGeom>
            <a:noFill/>
            <a:ln>
              <a:noFill/>
            </a:ln>
          </p:spPr>
        </p:pic>
        <p:pic>
          <p:nvPicPr>
            <p:cNvPr id="420" name="Google Shape;420;p9"/>
            <p:cNvPicPr preferRelativeResize="0"/>
            <p:nvPr/>
          </p:nvPicPr>
          <p:blipFill rotWithShape="1">
            <a:blip r:embed="rId4">
              <a:alphaModFix/>
            </a:blip>
            <a:srcRect/>
            <a:stretch/>
          </p:blipFill>
          <p:spPr>
            <a:xfrm>
              <a:off x="1658470" y="0"/>
              <a:ext cx="8875059" cy="6858000"/>
            </a:xfrm>
            <a:prstGeom prst="rect">
              <a:avLst/>
            </a:prstGeom>
            <a:noFill/>
            <a:ln>
              <a:noFill/>
            </a:ln>
          </p:spPr>
        </p:pic>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Title"/>
          <p:cNvSpPr txBox="1">
            <a:spLocks noGrp="1"/>
          </p:cNvSpPr>
          <p:nvPr>
            <p:ph type="ctrTitle"/>
          </p:nvPr>
        </p:nvSpPr>
        <p:spPr>
          <a:xfrm>
            <a:off x="3981677" y="5147025"/>
            <a:ext cx="8847900" cy="1850678"/>
          </a:xfrm>
          <a:prstGeom prst="rect">
            <a:avLst/>
          </a:prstGeom>
          <a:noFill/>
          <a:ln>
            <a:noFill/>
          </a:ln>
        </p:spPr>
        <p:txBody>
          <a:bodyPr spcFirstLastPara="1" wrap="square" lIns="121900" tIns="121900" rIns="121900" bIns="121900" anchor="b" anchorCtr="0">
            <a:noAutofit/>
          </a:bodyPr>
          <a:lstStyle/>
          <a:p>
            <a:pPr marL="0" lvl="0" indent="0" algn="l" rtl="0">
              <a:lnSpc>
                <a:spcPct val="100000"/>
              </a:lnSpc>
              <a:spcBef>
                <a:spcPts val="0"/>
              </a:spcBef>
              <a:spcAft>
                <a:spcPts val="0"/>
              </a:spcAft>
              <a:buSzPts val="4800"/>
              <a:buNone/>
            </a:pPr>
            <a:r>
              <a:rPr lang="en-US" sz="5400" dirty="0">
                <a:latin typeface="DIN Condensed" pitchFamily="2" charset="0"/>
              </a:rPr>
              <a:t>GLOBE Observer</a:t>
            </a:r>
            <a:br>
              <a:rPr lang="en-US" sz="5400" dirty="0">
                <a:latin typeface="DIN Condensed" pitchFamily="2" charset="0"/>
              </a:rPr>
            </a:br>
            <a:r>
              <a:rPr lang="en-US" dirty="0">
                <a:latin typeface="DIN Condensed" pitchFamily="2" charset="0"/>
              </a:rPr>
              <a:t>Cloud Classification Challenge </a:t>
            </a:r>
            <a:r>
              <a:rPr lang="en-US" dirty="0">
                <a:solidFill>
                  <a:srgbClr val="256EB1"/>
                </a:solidFill>
                <a:latin typeface="DIN Condensed" pitchFamily="2" charset="0"/>
              </a:rPr>
              <a:t>Answers</a:t>
            </a:r>
            <a:endParaRPr dirty="0">
              <a:solidFill>
                <a:srgbClr val="256EB1"/>
              </a:solidFill>
              <a:latin typeface="DIN Condensed" pitchFamily="2" charset="0"/>
            </a:endParaRPr>
          </a:p>
        </p:txBody>
      </p:sp>
      <p:sp>
        <p:nvSpPr>
          <p:cNvPr id="427" name="Text"/>
          <p:cNvSpPr txBox="1"/>
          <p:nvPr/>
        </p:nvSpPr>
        <p:spPr>
          <a:xfrm>
            <a:off x="1718100" y="1710975"/>
            <a:ext cx="8755800" cy="1062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5700" b="1" dirty="0">
                <a:latin typeface="Helvetica Neue"/>
                <a:ea typeface="Helvetica Neue"/>
                <a:cs typeface="Helvetica Neue"/>
                <a:sym typeface="Helvetica Neue"/>
              </a:rPr>
              <a:t>And the ANSWERS are...</a:t>
            </a:r>
            <a:endParaRPr sz="5700" dirty="0">
              <a:latin typeface="Helvetica Neue"/>
              <a:ea typeface="Helvetica Neue"/>
              <a:cs typeface="Helvetica Neue"/>
              <a:sym typeface="Helvetica Neue"/>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2" name="Title 1">
            <a:extLst>
              <a:ext uri="{FF2B5EF4-FFF2-40B4-BE49-F238E27FC236}">
                <a16:creationId xmlns:a16="http://schemas.microsoft.com/office/drawing/2014/main" id="{951279C9-CFF2-004D-9B09-C98E541F5AB4}"/>
              </a:ext>
            </a:extLst>
          </p:cNvPr>
          <p:cNvSpPr>
            <a:spLocks noGrp="1"/>
          </p:cNvSpPr>
          <p:nvPr>
            <p:ph type="title"/>
          </p:nvPr>
        </p:nvSpPr>
        <p:spPr>
          <a:xfrm>
            <a:off x="268356" y="441454"/>
            <a:ext cx="10515600" cy="1325563"/>
          </a:xfrm>
        </p:spPr>
        <p:txBody>
          <a:bodyPr>
            <a:normAutofit/>
          </a:bodyPr>
          <a:lstStyle/>
          <a:p>
            <a:r>
              <a:rPr lang="en-US" sz="8000" dirty="0">
                <a:latin typeface="DIN Condensed" pitchFamily="2" charset="0"/>
              </a:rPr>
              <a:t>1. </a:t>
            </a:r>
            <a:r>
              <a:rPr lang="en-US" sz="8000" dirty="0">
                <a:solidFill>
                  <a:schemeClr val="bg1"/>
                </a:solidFill>
                <a:latin typeface="DIN Condensed" pitchFamily="2" charset="0"/>
              </a:rPr>
              <a:t>Answer</a:t>
            </a:r>
          </a:p>
        </p:txBody>
      </p:sp>
      <p:grpSp>
        <p:nvGrpSpPr>
          <p:cNvPr id="3" name="Group 2" descr="Cloud window showing cloud example number 1, and cirrocumulus circled as the type of cloud shown.">
            <a:extLst>
              <a:ext uri="{FF2B5EF4-FFF2-40B4-BE49-F238E27FC236}">
                <a16:creationId xmlns:a16="http://schemas.microsoft.com/office/drawing/2014/main" id="{D79C8F02-E5F3-7949-A5F5-F681837A05C1}"/>
              </a:ext>
            </a:extLst>
          </p:cNvPr>
          <p:cNvGrpSpPr/>
          <p:nvPr/>
        </p:nvGrpSpPr>
        <p:grpSpPr>
          <a:xfrm>
            <a:off x="1658471" y="0"/>
            <a:ext cx="8875057" cy="6858001"/>
            <a:chOff x="1658470" y="0"/>
            <a:chExt cx="8875057" cy="6858001"/>
          </a:xfrm>
        </p:grpSpPr>
        <p:pic>
          <p:nvPicPr>
            <p:cNvPr id="434" name="Cloud Image"/>
            <p:cNvPicPr preferRelativeResize="0"/>
            <p:nvPr/>
          </p:nvPicPr>
          <p:blipFill rotWithShape="1">
            <a:blip r:embed="rId3">
              <a:alphaModFix/>
            </a:blip>
            <a:srcRect/>
            <a:stretch/>
          </p:blipFill>
          <p:spPr>
            <a:xfrm>
              <a:off x="3744097" y="1767017"/>
              <a:ext cx="4701142" cy="3126259"/>
            </a:xfrm>
            <a:prstGeom prst="rect">
              <a:avLst/>
            </a:prstGeom>
            <a:noFill/>
            <a:ln>
              <a:noFill/>
            </a:ln>
          </p:spPr>
        </p:pic>
        <p:pic>
          <p:nvPicPr>
            <p:cNvPr id="435" name="Cloud Window"/>
            <p:cNvPicPr preferRelativeResize="0"/>
            <p:nvPr/>
          </p:nvPicPr>
          <p:blipFill rotWithShape="1">
            <a:blip r:embed="rId4">
              <a:alphaModFix/>
            </a:blip>
            <a:srcRect/>
            <a:stretch/>
          </p:blipFill>
          <p:spPr>
            <a:xfrm>
              <a:off x="1658470" y="0"/>
              <a:ext cx="8875057" cy="6858001"/>
            </a:xfrm>
            <a:prstGeom prst="rect">
              <a:avLst/>
            </a:prstGeom>
            <a:noFill/>
            <a:ln>
              <a:noFill/>
            </a:ln>
          </p:spPr>
        </p:pic>
        <p:sp>
          <p:nvSpPr>
            <p:cNvPr id="436" name="Cloud Selection"/>
            <p:cNvSpPr/>
            <p:nvPr/>
          </p:nvSpPr>
          <p:spPr>
            <a:xfrm>
              <a:off x="5222100" y="527725"/>
              <a:ext cx="1747800" cy="1332000"/>
            </a:xfrm>
            <a:prstGeom prst="roundRect">
              <a:avLst>
                <a:gd name="adj" fmla="val 16667"/>
              </a:avLst>
            </a:prstGeom>
            <a:noFill/>
            <a:ln w="762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2" name="Title 1">
            <a:extLst>
              <a:ext uri="{FF2B5EF4-FFF2-40B4-BE49-F238E27FC236}">
                <a16:creationId xmlns:a16="http://schemas.microsoft.com/office/drawing/2014/main" id="{C66BDC2F-0EBB-B841-99FA-953F272E9D82}"/>
              </a:ext>
            </a:extLst>
          </p:cNvPr>
          <p:cNvSpPr>
            <a:spLocks noGrp="1"/>
          </p:cNvSpPr>
          <p:nvPr>
            <p:ph type="title"/>
          </p:nvPr>
        </p:nvSpPr>
        <p:spPr>
          <a:xfrm>
            <a:off x="374374" y="328785"/>
            <a:ext cx="10515600" cy="1325563"/>
          </a:xfrm>
        </p:spPr>
        <p:txBody>
          <a:bodyPr>
            <a:normAutofit/>
          </a:bodyPr>
          <a:lstStyle/>
          <a:p>
            <a:r>
              <a:rPr lang="en-US" sz="8000" dirty="0">
                <a:latin typeface="DIN Condensed" pitchFamily="2" charset="0"/>
              </a:rPr>
              <a:t>2. </a:t>
            </a:r>
            <a:r>
              <a:rPr lang="en-US" sz="8000" dirty="0">
                <a:solidFill>
                  <a:schemeClr val="bg1"/>
                </a:solidFill>
                <a:latin typeface="DIN Condensed" pitchFamily="2" charset="0"/>
              </a:rPr>
              <a:t>Answer</a:t>
            </a:r>
            <a:endParaRPr lang="en-US" sz="8000" dirty="0">
              <a:latin typeface="DIN Condensed" pitchFamily="2" charset="0"/>
            </a:endParaRPr>
          </a:p>
        </p:txBody>
      </p:sp>
      <p:grpSp>
        <p:nvGrpSpPr>
          <p:cNvPr id="3" name="Group 2" descr="Cloud window showing cloud example number 2, and cirrus circled as the type of cloud shown.">
            <a:extLst>
              <a:ext uri="{FF2B5EF4-FFF2-40B4-BE49-F238E27FC236}">
                <a16:creationId xmlns:a16="http://schemas.microsoft.com/office/drawing/2014/main" id="{1AD59F6E-1FEE-7F45-9635-038D5646657C}"/>
              </a:ext>
            </a:extLst>
          </p:cNvPr>
          <p:cNvGrpSpPr/>
          <p:nvPr/>
        </p:nvGrpSpPr>
        <p:grpSpPr>
          <a:xfrm>
            <a:off x="1658470" y="0"/>
            <a:ext cx="8875057" cy="6858001"/>
            <a:chOff x="1658470" y="0"/>
            <a:chExt cx="8875057" cy="6858001"/>
          </a:xfrm>
        </p:grpSpPr>
        <p:pic>
          <p:nvPicPr>
            <p:cNvPr id="443" name="Cloud Image"/>
            <p:cNvPicPr preferRelativeResize="0"/>
            <p:nvPr/>
          </p:nvPicPr>
          <p:blipFill rotWithShape="1">
            <a:blip r:embed="rId3">
              <a:alphaModFix/>
            </a:blip>
            <a:srcRect/>
            <a:stretch/>
          </p:blipFill>
          <p:spPr>
            <a:xfrm>
              <a:off x="3175000" y="1968500"/>
              <a:ext cx="5841998" cy="2920999"/>
            </a:xfrm>
            <a:prstGeom prst="rect">
              <a:avLst/>
            </a:prstGeom>
            <a:noFill/>
            <a:ln>
              <a:noFill/>
            </a:ln>
          </p:spPr>
        </p:pic>
        <p:pic>
          <p:nvPicPr>
            <p:cNvPr id="444" name="Cloud Window"/>
            <p:cNvPicPr preferRelativeResize="0"/>
            <p:nvPr/>
          </p:nvPicPr>
          <p:blipFill rotWithShape="1">
            <a:blip r:embed="rId4">
              <a:alphaModFix/>
            </a:blip>
            <a:srcRect/>
            <a:stretch/>
          </p:blipFill>
          <p:spPr>
            <a:xfrm>
              <a:off x="1658470" y="0"/>
              <a:ext cx="8875057" cy="6858001"/>
            </a:xfrm>
            <a:prstGeom prst="rect">
              <a:avLst/>
            </a:prstGeom>
            <a:noFill/>
            <a:ln>
              <a:noFill/>
            </a:ln>
          </p:spPr>
        </p:pic>
        <p:sp>
          <p:nvSpPr>
            <p:cNvPr id="445" name="Cloud Selection"/>
            <p:cNvSpPr/>
            <p:nvPr/>
          </p:nvSpPr>
          <p:spPr>
            <a:xfrm>
              <a:off x="1715500" y="473425"/>
              <a:ext cx="1747800" cy="1332000"/>
            </a:xfrm>
            <a:prstGeom prst="roundRect">
              <a:avLst>
                <a:gd name="adj" fmla="val 16667"/>
              </a:avLst>
            </a:prstGeom>
            <a:noFill/>
            <a:ln w="762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7" name="Title"/>
          <p:cNvSpPr txBox="1">
            <a:spLocks noGrp="1"/>
          </p:cNvSpPr>
          <p:nvPr>
            <p:ph type="ctrTitle"/>
          </p:nvPr>
        </p:nvSpPr>
        <p:spPr>
          <a:xfrm>
            <a:off x="4188283" y="5531733"/>
            <a:ext cx="8847900" cy="1068300"/>
          </a:xfrm>
          <a:prstGeom prst="rect">
            <a:avLst/>
          </a:prstGeom>
          <a:noFill/>
          <a:ln>
            <a:noFill/>
          </a:ln>
        </p:spPr>
        <p:txBody>
          <a:bodyPr spcFirstLastPara="1" wrap="square" lIns="121900" tIns="121900" rIns="121900" bIns="121900" anchor="b" anchorCtr="0">
            <a:noAutofit/>
          </a:bodyPr>
          <a:lstStyle/>
          <a:p>
            <a:pPr marL="0" lvl="0" indent="0" algn="l" rtl="0">
              <a:lnSpc>
                <a:spcPct val="100000"/>
              </a:lnSpc>
              <a:spcBef>
                <a:spcPts val="0"/>
              </a:spcBef>
              <a:spcAft>
                <a:spcPts val="0"/>
              </a:spcAft>
              <a:buSzPts val="4800"/>
              <a:buNone/>
            </a:pPr>
            <a:r>
              <a:rPr lang="en-US" sz="6000" dirty="0">
                <a:latin typeface="DIN Condensed" pitchFamily="2" charset="0"/>
              </a:rPr>
              <a:t>What’s an Observation?</a:t>
            </a:r>
            <a:endParaRPr sz="6000" dirty="0">
              <a:latin typeface="DIN Condensed" pitchFamily="2" charset="0"/>
            </a:endParaRPr>
          </a:p>
        </p:txBody>
      </p:sp>
      <p:sp>
        <p:nvSpPr>
          <p:cNvPr id="218" name="Hear"/>
          <p:cNvSpPr txBox="1"/>
          <p:nvPr/>
        </p:nvSpPr>
        <p:spPr>
          <a:xfrm>
            <a:off x="501267" y="2971367"/>
            <a:ext cx="1659900" cy="8157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3700">
                <a:latin typeface="Helvetica Neue"/>
                <a:ea typeface="Helvetica Neue"/>
                <a:cs typeface="Helvetica Neue"/>
                <a:sym typeface="Helvetica Neue"/>
              </a:rPr>
              <a:t>Hear</a:t>
            </a:r>
            <a:endParaRPr sz="3700">
              <a:latin typeface="Helvetica Neue"/>
              <a:ea typeface="Helvetica Neue"/>
              <a:cs typeface="Helvetica Neue"/>
              <a:sym typeface="Helvetica Neue"/>
            </a:endParaRPr>
          </a:p>
        </p:txBody>
      </p:sp>
      <p:pic>
        <p:nvPicPr>
          <p:cNvPr id="223" name="Ear" descr="An ear"/>
          <p:cNvPicPr preferRelativeResize="0"/>
          <p:nvPr/>
        </p:nvPicPr>
        <p:blipFill>
          <a:blip r:embed="rId3">
            <a:alphaModFix/>
          </a:blip>
          <a:stretch>
            <a:fillRect/>
          </a:stretch>
        </p:blipFill>
        <p:spPr>
          <a:xfrm>
            <a:off x="298430" y="257968"/>
            <a:ext cx="1875732" cy="2789794"/>
          </a:xfrm>
          <a:prstGeom prst="rect">
            <a:avLst/>
          </a:prstGeom>
          <a:noFill/>
          <a:ln>
            <a:noFill/>
          </a:ln>
        </p:spPr>
      </p:pic>
      <p:sp>
        <p:nvSpPr>
          <p:cNvPr id="221" name="Smell"/>
          <p:cNvSpPr txBox="1"/>
          <p:nvPr/>
        </p:nvSpPr>
        <p:spPr>
          <a:xfrm>
            <a:off x="2734183" y="2921467"/>
            <a:ext cx="1454100" cy="8157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3700">
                <a:latin typeface="Helvetica Neue"/>
                <a:ea typeface="Helvetica Neue"/>
                <a:cs typeface="Helvetica Neue"/>
                <a:sym typeface="Helvetica Neue"/>
              </a:rPr>
              <a:t>Smell</a:t>
            </a:r>
            <a:endParaRPr sz="3700">
              <a:latin typeface="Helvetica Neue"/>
              <a:ea typeface="Helvetica Neue"/>
              <a:cs typeface="Helvetica Neue"/>
              <a:sym typeface="Helvetica Neue"/>
            </a:endParaRPr>
          </a:p>
        </p:txBody>
      </p:sp>
      <p:pic>
        <p:nvPicPr>
          <p:cNvPr id="224" name="Nose" descr="A nose"/>
          <p:cNvPicPr preferRelativeResize="0"/>
          <p:nvPr/>
        </p:nvPicPr>
        <p:blipFill rotWithShape="1">
          <a:blip r:embed="rId4">
            <a:alphaModFix/>
          </a:blip>
          <a:srcRect l="6700" r="5247"/>
          <a:stretch/>
        </p:blipFill>
        <p:spPr>
          <a:xfrm>
            <a:off x="2426901" y="271567"/>
            <a:ext cx="2122033" cy="2762634"/>
          </a:xfrm>
          <a:prstGeom prst="rect">
            <a:avLst/>
          </a:prstGeom>
          <a:noFill/>
          <a:ln>
            <a:noFill/>
          </a:ln>
        </p:spPr>
      </p:pic>
      <p:sp>
        <p:nvSpPr>
          <p:cNvPr id="220" name="Touch"/>
          <p:cNvSpPr txBox="1"/>
          <p:nvPr/>
        </p:nvSpPr>
        <p:spPr>
          <a:xfrm>
            <a:off x="5038933" y="2921450"/>
            <a:ext cx="1659900" cy="8157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3700">
                <a:latin typeface="Helvetica Neue"/>
                <a:ea typeface="Helvetica Neue"/>
                <a:cs typeface="Helvetica Neue"/>
                <a:sym typeface="Helvetica Neue"/>
              </a:rPr>
              <a:t>Touch</a:t>
            </a:r>
            <a:endParaRPr sz="3700">
              <a:latin typeface="Helvetica Neue"/>
              <a:ea typeface="Helvetica Neue"/>
              <a:cs typeface="Helvetica Neue"/>
              <a:sym typeface="Helvetica Neue"/>
            </a:endParaRPr>
          </a:p>
        </p:txBody>
      </p:sp>
      <p:pic>
        <p:nvPicPr>
          <p:cNvPr id="225" name="High Five" descr="Two girls high-fiving"/>
          <p:cNvPicPr preferRelativeResize="0"/>
          <p:nvPr/>
        </p:nvPicPr>
        <p:blipFill rotWithShape="1">
          <a:blip r:embed="rId5">
            <a:alphaModFix/>
          </a:blip>
          <a:srcRect l="29444" r="31112" b="26210"/>
          <a:stretch/>
        </p:blipFill>
        <p:spPr>
          <a:xfrm>
            <a:off x="4761100" y="271567"/>
            <a:ext cx="2215695" cy="2762634"/>
          </a:xfrm>
          <a:prstGeom prst="rect">
            <a:avLst/>
          </a:prstGeom>
          <a:noFill/>
          <a:ln>
            <a:noFill/>
          </a:ln>
        </p:spPr>
      </p:pic>
      <p:sp>
        <p:nvSpPr>
          <p:cNvPr id="219" name="See"/>
          <p:cNvSpPr txBox="1"/>
          <p:nvPr/>
        </p:nvSpPr>
        <p:spPr>
          <a:xfrm>
            <a:off x="7932633" y="2921467"/>
            <a:ext cx="1122000" cy="8157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3700">
                <a:latin typeface="Helvetica Neue"/>
                <a:ea typeface="Helvetica Neue"/>
                <a:cs typeface="Helvetica Neue"/>
                <a:sym typeface="Helvetica Neue"/>
              </a:rPr>
              <a:t>See</a:t>
            </a:r>
            <a:endParaRPr sz="3700">
              <a:latin typeface="Helvetica Neue"/>
              <a:ea typeface="Helvetica Neue"/>
              <a:cs typeface="Helvetica Neue"/>
              <a:sym typeface="Helvetica Neue"/>
            </a:endParaRPr>
          </a:p>
        </p:txBody>
      </p:sp>
      <p:pic>
        <p:nvPicPr>
          <p:cNvPr id="226" name="Eyes" descr="Two people's faces focused on their eyes"/>
          <p:cNvPicPr preferRelativeResize="0"/>
          <p:nvPr/>
        </p:nvPicPr>
        <p:blipFill rotWithShape="1">
          <a:blip r:embed="rId6">
            <a:alphaModFix/>
          </a:blip>
          <a:srcRect l="15449" t="5229" r="10096" b="41027"/>
          <a:stretch/>
        </p:blipFill>
        <p:spPr>
          <a:xfrm>
            <a:off x="7385800" y="271567"/>
            <a:ext cx="2215699" cy="2762634"/>
          </a:xfrm>
          <a:prstGeom prst="rect">
            <a:avLst/>
          </a:prstGeom>
          <a:noFill/>
          <a:ln>
            <a:noFill/>
          </a:ln>
        </p:spPr>
      </p:pic>
      <p:sp>
        <p:nvSpPr>
          <p:cNvPr id="222" name="Taste"/>
          <p:cNvSpPr txBox="1"/>
          <p:nvPr/>
        </p:nvSpPr>
        <p:spPr>
          <a:xfrm>
            <a:off x="10174333" y="2971367"/>
            <a:ext cx="1454100" cy="8157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3700">
                <a:latin typeface="Helvetica Neue"/>
                <a:ea typeface="Helvetica Neue"/>
                <a:cs typeface="Helvetica Neue"/>
                <a:sym typeface="Helvetica Neue"/>
              </a:rPr>
              <a:t>Taste</a:t>
            </a:r>
            <a:endParaRPr sz="3700">
              <a:latin typeface="Helvetica Neue"/>
              <a:ea typeface="Helvetica Neue"/>
              <a:cs typeface="Helvetica Neue"/>
              <a:sym typeface="Helvetica Neue"/>
            </a:endParaRPr>
          </a:p>
        </p:txBody>
      </p:sp>
      <p:pic>
        <p:nvPicPr>
          <p:cNvPr id="227" name="Eating" descr="A girl eating an ice cream cone"/>
          <p:cNvPicPr preferRelativeResize="0"/>
          <p:nvPr/>
        </p:nvPicPr>
        <p:blipFill rotWithShape="1">
          <a:blip r:embed="rId7">
            <a:alphaModFix/>
          </a:blip>
          <a:srcRect l="33639" t="21320" r="4318" b="21320"/>
          <a:stretch/>
        </p:blipFill>
        <p:spPr>
          <a:xfrm>
            <a:off x="9895700" y="257967"/>
            <a:ext cx="2011269" cy="278980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2" name="Title 1">
            <a:extLst>
              <a:ext uri="{FF2B5EF4-FFF2-40B4-BE49-F238E27FC236}">
                <a16:creationId xmlns:a16="http://schemas.microsoft.com/office/drawing/2014/main" id="{ACA1B2D7-51F4-0045-9779-FACF67469685}"/>
              </a:ext>
            </a:extLst>
          </p:cNvPr>
          <p:cNvSpPr>
            <a:spLocks noGrp="1"/>
          </p:cNvSpPr>
          <p:nvPr>
            <p:ph type="title"/>
          </p:nvPr>
        </p:nvSpPr>
        <p:spPr>
          <a:xfrm>
            <a:off x="334617" y="343344"/>
            <a:ext cx="10515600" cy="1325563"/>
          </a:xfrm>
        </p:spPr>
        <p:txBody>
          <a:bodyPr>
            <a:normAutofit/>
          </a:bodyPr>
          <a:lstStyle/>
          <a:p>
            <a:r>
              <a:rPr lang="en-US" sz="8000" dirty="0">
                <a:latin typeface="DIN Condensed" pitchFamily="2" charset="0"/>
              </a:rPr>
              <a:t>3. </a:t>
            </a:r>
            <a:r>
              <a:rPr lang="en-US" sz="8000" dirty="0">
                <a:solidFill>
                  <a:schemeClr val="bg1"/>
                </a:solidFill>
                <a:latin typeface="DIN Condensed" pitchFamily="2" charset="0"/>
              </a:rPr>
              <a:t>Answer</a:t>
            </a:r>
            <a:endParaRPr lang="en-US" sz="8000" dirty="0">
              <a:latin typeface="DIN Condensed" pitchFamily="2" charset="0"/>
            </a:endParaRPr>
          </a:p>
        </p:txBody>
      </p:sp>
      <p:grpSp>
        <p:nvGrpSpPr>
          <p:cNvPr id="3" name="Group 2" descr="Cloud window showing cloud example number 3, and ccumulonimbus circled as the type of cloud shown.">
            <a:extLst>
              <a:ext uri="{FF2B5EF4-FFF2-40B4-BE49-F238E27FC236}">
                <a16:creationId xmlns:a16="http://schemas.microsoft.com/office/drawing/2014/main" id="{4AB59D64-07D3-234F-A9E3-025429D026E8}"/>
              </a:ext>
            </a:extLst>
          </p:cNvPr>
          <p:cNvGrpSpPr/>
          <p:nvPr/>
        </p:nvGrpSpPr>
        <p:grpSpPr>
          <a:xfrm>
            <a:off x="1658471" y="-1"/>
            <a:ext cx="8875057" cy="6858001"/>
            <a:chOff x="1658470" y="0"/>
            <a:chExt cx="8875057" cy="6858001"/>
          </a:xfrm>
        </p:grpSpPr>
        <p:pic>
          <p:nvPicPr>
            <p:cNvPr id="452" name="Cloud Image"/>
            <p:cNvPicPr preferRelativeResize="0"/>
            <p:nvPr/>
          </p:nvPicPr>
          <p:blipFill rotWithShape="1">
            <a:blip r:embed="rId3">
              <a:alphaModFix/>
            </a:blip>
            <a:srcRect/>
            <a:stretch/>
          </p:blipFill>
          <p:spPr>
            <a:xfrm>
              <a:off x="3572954" y="2012250"/>
              <a:ext cx="5046093" cy="2833499"/>
            </a:xfrm>
            <a:prstGeom prst="rect">
              <a:avLst/>
            </a:prstGeom>
            <a:noFill/>
            <a:ln>
              <a:noFill/>
            </a:ln>
          </p:spPr>
        </p:pic>
        <p:pic>
          <p:nvPicPr>
            <p:cNvPr id="453" name="Cloud Window"/>
            <p:cNvPicPr preferRelativeResize="0"/>
            <p:nvPr/>
          </p:nvPicPr>
          <p:blipFill rotWithShape="1">
            <a:blip r:embed="rId4">
              <a:alphaModFix/>
            </a:blip>
            <a:srcRect/>
            <a:stretch/>
          </p:blipFill>
          <p:spPr>
            <a:xfrm>
              <a:off x="1658470" y="0"/>
              <a:ext cx="8875057" cy="6858001"/>
            </a:xfrm>
            <a:prstGeom prst="rect">
              <a:avLst/>
            </a:prstGeom>
            <a:noFill/>
            <a:ln>
              <a:noFill/>
            </a:ln>
          </p:spPr>
        </p:pic>
        <p:sp>
          <p:nvSpPr>
            <p:cNvPr id="454" name="Cloud Selection"/>
            <p:cNvSpPr/>
            <p:nvPr/>
          </p:nvSpPr>
          <p:spPr>
            <a:xfrm>
              <a:off x="8696300" y="5109200"/>
              <a:ext cx="1747800" cy="1332000"/>
            </a:xfrm>
            <a:prstGeom prst="roundRect">
              <a:avLst>
                <a:gd name="adj" fmla="val 16667"/>
              </a:avLst>
            </a:prstGeom>
            <a:noFill/>
            <a:ln w="762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2" name="Title 1">
            <a:extLst>
              <a:ext uri="{FF2B5EF4-FFF2-40B4-BE49-F238E27FC236}">
                <a16:creationId xmlns:a16="http://schemas.microsoft.com/office/drawing/2014/main" id="{DBA48C1A-8212-D848-A0EC-7D145595049A}"/>
              </a:ext>
            </a:extLst>
          </p:cNvPr>
          <p:cNvSpPr>
            <a:spLocks noGrp="1"/>
          </p:cNvSpPr>
          <p:nvPr>
            <p:ph type="title"/>
          </p:nvPr>
        </p:nvSpPr>
        <p:spPr>
          <a:xfrm>
            <a:off x="400878" y="373375"/>
            <a:ext cx="10515600" cy="1325563"/>
          </a:xfrm>
        </p:spPr>
        <p:txBody>
          <a:bodyPr>
            <a:normAutofit/>
          </a:bodyPr>
          <a:lstStyle/>
          <a:p>
            <a:r>
              <a:rPr lang="en-US" sz="8000" dirty="0">
                <a:latin typeface="DIN Condensed" pitchFamily="2" charset="0"/>
              </a:rPr>
              <a:t>4. </a:t>
            </a:r>
            <a:r>
              <a:rPr lang="en-US" sz="8000" dirty="0">
                <a:solidFill>
                  <a:schemeClr val="bg1"/>
                </a:solidFill>
                <a:latin typeface="DIN Condensed" pitchFamily="2" charset="0"/>
              </a:rPr>
              <a:t>Answer</a:t>
            </a:r>
            <a:endParaRPr lang="en-US" sz="8000" dirty="0">
              <a:latin typeface="DIN Condensed" pitchFamily="2" charset="0"/>
            </a:endParaRPr>
          </a:p>
        </p:txBody>
      </p:sp>
      <p:grpSp>
        <p:nvGrpSpPr>
          <p:cNvPr id="3" name="Group 2" descr="Cloud window showing cloud example number 4, and altocumulus and cumulus circled as the possible types of clouds shown.">
            <a:extLst>
              <a:ext uri="{FF2B5EF4-FFF2-40B4-BE49-F238E27FC236}">
                <a16:creationId xmlns:a16="http://schemas.microsoft.com/office/drawing/2014/main" id="{5CAFE5B9-B56D-4340-8E8B-5C7FB0087362}"/>
              </a:ext>
            </a:extLst>
          </p:cNvPr>
          <p:cNvGrpSpPr/>
          <p:nvPr/>
        </p:nvGrpSpPr>
        <p:grpSpPr>
          <a:xfrm>
            <a:off x="1658471" y="-1"/>
            <a:ext cx="8875057" cy="6858001"/>
            <a:chOff x="1658470" y="0"/>
            <a:chExt cx="8875057" cy="6858001"/>
          </a:xfrm>
        </p:grpSpPr>
        <p:pic>
          <p:nvPicPr>
            <p:cNvPr id="461" name="Cloud Image"/>
            <p:cNvPicPr preferRelativeResize="0"/>
            <p:nvPr/>
          </p:nvPicPr>
          <p:blipFill rotWithShape="1">
            <a:blip r:embed="rId3">
              <a:alphaModFix/>
            </a:blip>
            <a:srcRect/>
            <a:stretch/>
          </p:blipFill>
          <p:spPr>
            <a:xfrm>
              <a:off x="3649361" y="1254232"/>
              <a:ext cx="4893275" cy="3669956"/>
            </a:xfrm>
            <a:prstGeom prst="rect">
              <a:avLst/>
            </a:prstGeom>
            <a:noFill/>
            <a:ln>
              <a:noFill/>
            </a:ln>
          </p:spPr>
        </p:pic>
        <p:pic>
          <p:nvPicPr>
            <p:cNvPr id="462" name="Cloud Window"/>
            <p:cNvPicPr preferRelativeResize="0"/>
            <p:nvPr/>
          </p:nvPicPr>
          <p:blipFill rotWithShape="1">
            <a:blip r:embed="rId4">
              <a:alphaModFix/>
            </a:blip>
            <a:srcRect/>
            <a:stretch/>
          </p:blipFill>
          <p:spPr>
            <a:xfrm>
              <a:off x="1658470" y="0"/>
              <a:ext cx="8875057" cy="6858001"/>
            </a:xfrm>
            <a:prstGeom prst="rect">
              <a:avLst/>
            </a:prstGeom>
            <a:noFill/>
            <a:ln>
              <a:noFill/>
            </a:ln>
          </p:spPr>
        </p:pic>
        <p:sp>
          <p:nvSpPr>
            <p:cNvPr id="463" name="Cloud Selection 1"/>
            <p:cNvSpPr/>
            <p:nvPr/>
          </p:nvSpPr>
          <p:spPr>
            <a:xfrm>
              <a:off x="1769800" y="5152625"/>
              <a:ext cx="1747800" cy="1332000"/>
            </a:xfrm>
            <a:prstGeom prst="roundRect">
              <a:avLst>
                <a:gd name="adj" fmla="val 16667"/>
              </a:avLst>
            </a:prstGeom>
            <a:noFill/>
            <a:ln w="762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Cloud Selection 2"/>
            <p:cNvSpPr/>
            <p:nvPr/>
          </p:nvSpPr>
          <p:spPr>
            <a:xfrm>
              <a:off x="1705050" y="3510075"/>
              <a:ext cx="1747800" cy="1332000"/>
            </a:xfrm>
            <a:prstGeom prst="roundRect">
              <a:avLst>
                <a:gd name="adj" fmla="val 16667"/>
              </a:avLst>
            </a:prstGeom>
            <a:noFill/>
            <a:ln w="762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2" name="Title 1">
            <a:extLst>
              <a:ext uri="{FF2B5EF4-FFF2-40B4-BE49-F238E27FC236}">
                <a16:creationId xmlns:a16="http://schemas.microsoft.com/office/drawing/2014/main" id="{A7F3845B-4B71-4D46-BF81-E0DF5A6D2F5F}"/>
              </a:ext>
            </a:extLst>
          </p:cNvPr>
          <p:cNvSpPr>
            <a:spLocks noGrp="1"/>
          </p:cNvSpPr>
          <p:nvPr>
            <p:ph type="title"/>
          </p:nvPr>
        </p:nvSpPr>
        <p:spPr>
          <a:xfrm>
            <a:off x="334617" y="387108"/>
            <a:ext cx="10515600" cy="1325563"/>
          </a:xfrm>
        </p:spPr>
        <p:txBody>
          <a:bodyPr>
            <a:normAutofit/>
          </a:bodyPr>
          <a:lstStyle/>
          <a:p>
            <a:r>
              <a:rPr lang="en-US" sz="8000" dirty="0">
                <a:latin typeface="DIN Condensed" pitchFamily="2" charset="0"/>
              </a:rPr>
              <a:t>5. </a:t>
            </a:r>
            <a:r>
              <a:rPr lang="en-US" sz="8000" dirty="0">
                <a:solidFill>
                  <a:schemeClr val="bg1"/>
                </a:solidFill>
                <a:latin typeface="DIN Condensed" pitchFamily="2" charset="0"/>
              </a:rPr>
              <a:t>Answer</a:t>
            </a:r>
            <a:endParaRPr lang="en-US" sz="8000" dirty="0">
              <a:latin typeface="DIN Condensed" pitchFamily="2" charset="0"/>
            </a:endParaRPr>
          </a:p>
        </p:txBody>
      </p:sp>
      <p:grpSp>
        <p:nvGrpSpPr>
          <p:cNvPr id="3" name="Group 2" descr="Cloud window showing cloud example number 5, and cumulus circled as the type of cloud shown.">
            <a:extLst>
              <a:ext uri="{FF2B5EF4-FFF2-40B4-BE49-F238E27FC236}">
                <a16:creationId xmlns:a16="http://schemas.microsoft.com/office/drawing/2014/main" id="{8D277C4F-5076-A74E-8B42-54816985614F}"/>
              </a:ext>
            </a:extLst>
          </p:cNvPr>
          <p:cNvGrpSpPr/>
          <p:nvPr/>
        </p:nvGrpSpPr>
        <p:grpSpPr>
          <a:xfrm>
            <a:off x="1658470" y="0"/>
            <a:ext cx="8875057" cy="6858001"/>
            <a:chOff x="1658470" y="0"/>
            <a:chExt cx="8875057" cy="6858001"/>
          </a:xfrm>
        </p:grpSpPr>
        <p:pic>
          <p:nvPicPr>
            <p:cNvPr id="471" name="Cloud Image"/>
            <p:cNvPicPr preferRelativeResize="0"/>
            <p:nvPr/>
          </p:nvPicPr>
          <p:blipFill rotWithShape="1">
            <a:blip r:embed="rId3">
              <a:alphaModFix/>
            </a:blip>
            <a:srcRect/>
            <a:stretch/>
          </p:blipFill>
          <p:spPr>
            <a:xfrm>
              <a:off x="3645242" y="1977080"/>
              <a:ext cx="4930347" cy="3697760"/>
            </a:xfrm>
            <a:prstGeom prst="rect">
              <a:avLst/>
            </a:prstGeom>
            <a:noFill/>
            <a:ln>
              <a:noFill/>
            </a:ln>
          </p:spPr>
        </p:pic>
        <p:pic>
          <p:nvPicPr>
            <p:cNvPr id="472" name="Cloud Window"/>
            <p:cNvPicPr preferRelativeResize="0"/>
            <p:nvPr/>
          </p:nvPicPr>
          <p:blipFill rotWithShape="1">
            <a:blip r:embed="rId4">
              <a:alphaModFix/>
            </a:blip>
            <a:srcRect/>
            <a:stretch/>
          </p:blipFill>
          <p:spPr>
            <a:xfrm>
              <a:off x="1658470" y="0"/>
              <a:ext cx="8875057" cy="6858001"/>
            </a:xfrm>
            <a:prstGeom prst="rect">
              <a:avLst/>
            </a:prstGeom>
            <a:noFill/>
            <a:ln>
              <a:noFill/>
            </a:ln>
          </p:spPr>
        </p:pic>
        <p:sp>
          <p:nvSpPr>
            <p:cNvPr id="473" name="Cloud Selection"/>
            <p:cNvSpPr/>
            <p:nvPr/>
          </p:nvSpPr>
          <p:spPr>
            <a:xfrm>
              <a:off x="1726350" y="5120050"/>
              <a:ext cx="1747800" cy="1332000"/>
            </a:xfrm>
            <a:prstGeom prst="roundRect">
              <a:avLst>
                <a:gd name="adj" fmla="val 16667"/>
              </a:avLst>
            </a:prstGeom>
            <a:noFill/>
            <a:ln w="762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2" name="Title 1">
            <a:extLst>
              <a:ext uri="{FF2B5EF4-FFF2-40B4-BE49-F238E27FC236}">
                <a16:creationId xmlns:a16="http://schemas.microsoft.com/office/drawing/2014/main" id="{133A0B1C-B118-EF46-8769-55CC7BC4425A}"/>
              </a:ext>
            </a:extLst>
          </p:cNvPr>
          <p:cNvSpPr>
            <a:spLocks noGrp="1"/>
          </p:cNvSpPr>
          <p:nvPr>
            <p:ph type="title"/>
          </p:nvPr>
        </p:nvSpPr>
        <p:spPr>
          <a:xfrm>
            <a:off x="414130" y="346516"/>
            <a:ext cx="10515600" cy="1325563"/>
          </a:xfrm>
        </p:spPr>
        <p:txBody>
          <a:bodyPr>
            <a:normAutofit/>
          </a:bodyPr>
          <a:lstStyle/>
          <a:p>
            <a:r>
              <a:rPr lang="en-US" sz="8000" dirty="0">
                <a:latin typeface="DIN Condensed" pitchFamily="2" charset="0"/>
              </a:rPr>
              <a:t>6. </a:t>
            </a:r>
            <a:r>
              <a:rPr lang="en-US" sz="8000" dirty="0">
                <a:solidFill>
                  <a:schemeClr val="bg1"/>
                </a:solidFill>
                <a:latin typeface="DIN Condensed" pitchFamily="2" charset="0"/>
              </a:rPr>
              <a:t>Answer</a:t>
            </a:r>
            <a:endParaRPr lang="en-US" sz="8000" dirty="0">
              <a:latin typeface="DIN Condensed" pitchFamily="2" charset="0"/>
            </a:endParaRPr>
          </a:p>
        </p:txBody>
      </p:sp>
      <p:grpSp>
        <p:nvGrpSpPr>
          <p:cNvPr id="3" name="Group 2" descr="Cloud window showing cloud example number 6, and nimbostratus circled as the type of cloud shown.">
            <a:extLst>
              <a:ext uri="{FF2B5EF4-FFF2-40B4-BE49-F238E27FC236}">
                <a16:creationId xmlns:a16="http://schemas.microsoft.com/office/drawing/2014/main" id="{8BE323F9-E06F-C340-BEA0-21BC58017033}"/>
              </a:ext>
            </a:extLst>
          </p:cNvPr>
          <p:cNvGrpSpPr/>
          <p:nvPr/>
        </p:nvGrpSpPr>
        <p:grpSpPr>
          <a:xfrm>
            <a:off x="1658470" y="0"/>
            <a:ext cx="8875057" cy="6858001"/>
            <a:chOff x="1658470" y="0"/>
            <a:chExt cx="8875057" cy="6858001"/>
          </a:xfrm>
        </p:grpSpPr>
        <p:pic>
          <p:nvPicPr>
            <p:cNvPr id="480" name="Cloud Image"/>
            <p:cNvPicPr preferRelativeResize="0"/>
            <p:nvPr/>
          </p:nvPicPr>
          <p:blipFill rotWithShape="1">
            <a:blip r:embed="rId3">
              <a:alphaModFix/>
            </a:blip>
            <a:srcRect/>
            <a:stretch/>
          </p:blipFill>
          <p:spPr>
            <a:xfrm>
              <a:off x="3241590" y="1968500"/>
              <a:ext cx="5775408" cy="2887704"/>
            </a:xfrm>
            <a:prstGeom prst="rect">
              <a:avLst/>
            </a:prstGeom>
            <a:noFill/>
            <a:ln>
              <a:noFill/>
            </a:ln>
          </p:spPr>
        </p:pic>
        <p:pic>
          <p:nvPicPr>
            <p:cNvPr id="481" name="Cloud Window"/>
            <p:cNvPicPr preferRelativeResize="0"/>
            <p:nvPr/>
          </p:nvPicPr>
          <p:blipFill rotWithShape="1">
            <a:blip r:embed="rId4">
              <a:alphaModFix/>
            </a:blip>
            <a:srcRect/>
            <a:stretch/>
          </p:blipFill>
          <p:spPr>
            <a:xfrm>
              <a:off x="1658470" y="0"/>
              <a:ext cx="8875057" cy="6858001"/>
            </a:xfrm>
            <a:prstGeom prst="rect">
              <a:avLst/>
            </a:prstGeom>
            <a:noFill/>
            <a:ln>
              <a:noFill/>
            </a:ln>
          </p:spPr>
        </p:pic>
        <p:sp>
          <p:nvSpPr>
            <p:cNvPr id="482" name="Cloud Selection"/>
            <p:cNvSpPr/>
            <p:nvPr/>
          </p:nvSpPr>
          <p:spPr>
            <a:xfrm>
              <a:off x="6915800" y="5152625"/>
              <a:ext cx="1747800" cy="1332000"/>
            </a:xfrm>
            <a:prstGeom prst="roundRect">
              <a:avLst>
                <a:gd name="adj" fmla="val 16667"/>
              </a:avLst>
            </a:prstGeom>
            <a:noFill/>
            <a:ln w="762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2" name="Title 1">
            <a:extLst>
              <a:ext uri="{FF2B5EF4-FFF2-40B4-BE49-F238E27FC236}">
                <a16:creationId xmlns:a16="http://schemas.microsoft.com/office/drawing/2014/main" id="{04608BA9-5B66-9647-A2EC-C0C71F233D92}"/>
              </a:ext>
            </a:extLst>
          </p:cNvPr>
          <p:cNvSpPr>
            <a:spLocks noGrp="1"/>
          </p:cNvSpPr>
          <p:nvPr>
            <p:ph type="title"/>
          </p:nvPr>
        </p:nvSpPr>
        <p:spPr>
          <a:xfrm>
            <a:off x="334618" y="325759"/>
            <a:ext cx="10515600" cy="1325563"/>
          </a:xfrm>
        </p:spPr>
        <p:txBody>
          <a:bodyPr>
            <a:normAutofit/>
          </a:bodyPr>
          <a:lstStyle/>
          <a:p>
            <a:r>
              <a:rPr lang="en-US" sz="8000" dirty="0">
                <a:latin typeface="DIN Condensed" pitchFamily="2" charset="0"/>
              </a:rPr>
              <a:t>7. </a:t>
            </a:r>
            <a:r>
              <a:rPr lang="en-US" sz="8000" dirty="0">
                <a:solidFill>
                  <a:schemeClr val="bg1"/>
                </a:solidFill>
                <a:latin typeface="DIN Condensed" pitchFamily="2" charset="0"/>
              </a:rPr>
              <a:t>Answer</a:t>
            </a:r>
            <a:endParaRPr lang="en-US" sz="8000" dirty="0">
              <a:latin typeface="DIN Condensed" pitchFamily="2" charset="0"/>
            </a:endParaRPr>
          </a:p>
        </p:txBody>
      </p:sp>
      <p:grpSp>
        <p:nvGrpSpPr>
          <p:cNvPr id="3" name="Group 2" descr="Cloud window showing cloud example number 7, and stratus circled as the type of cloud shown.">
            <a:extLst>
              <a:ext uri="{FF2B5EF4-FFF2-40B4-BE49-F238E27FC236}">
                <a16:creationId xmlns:a16="http://schemas.microsoft.com/office/drawing/2014/main" id="{C4CA87D2-7963-E741-8A60-C70598E64393}"/>
              </a:ext>
            </a:extLst>
          </p:cNvPr>
          <p:cNvGrpSpPr/>
          <p:nvPr/>
        </p:nvGrpSpPr>
        <p:grpSpPr>
          <a:xfrm>
            <a:off x="1658471" y="0"/>
            <a:ext cx="8875057" cy="6858001"/>
            <a:chOff x="1658470" y="0"/>
            <a:chExt cx="8875057" cy="6858001"/>
          </a:xfrm>
        </p:grpSpPr>
        <p:pic>
          <p:nvPicPr>
            <p:cNvPr id="490" name="Cloud Image"/>
            <p:cNvPicPr preferRelativeResize="0"/>
            <p:nvPr/>
          </p:nvPicPr>
          <p:blipFill rotWithShape="1">
            <a:blip r:embed="rId3">
              <a:alphaModFix/>
            </a:blip>
            <a:srcRect/>
            <a:stretch/>
          </p:blipFill>
          <p:spPr>
            <a:xfrm>
              <a:off x="3645242" y="1629833"/>
              <a:ext cx="5041557" cy="3501082"/>
            </a:xfrm>
            <a:prstGeom prst="rect">
              <a:avLst/>
            </a:prstGeom>
            <a:noFill/>
            <a:ln>
              <a:noFill/>
            </a:ln>
          </p:spPr>
        </p:pic>
        <p:pic>
          <p:nvPicPr>
            <p:cNvPr id="491" name="Cloud Window"/>
            <p:cNvPicPr preferRelativeResize="0"/>
            <p:nvPr/>
          </p:nvPicPr>
          <p:blipFill rotWithShape="1">
            <a:blip r:embed="rId4">
              <a:alphaModFix/>
            </a:blip>
            <a:srcRect/>
            <a:stretch/>
          </p:blipFill>
          <p:spPr>
            <a:xfrm>
              <a:off x="1658470" y="0"/>
              <a:ext cx="8875057" cy="6858001"/>
            </a:xfrm>
            <a:prstGeom prst="rect">
              <a:avLst/>
            </a:prstGeom>
            <a:noFill/>
            <a:ln>
              <a:noFill/>
            </a:ln>
          </p:spPr>
        </p:pic>
        <p:sp>
          <p:nvSpPr>
            <p:cNvPr id="492" name="Cloud Selection"/>
            <p:cNvSpPr/>
            <p:nvPr/>
          </p:nvSpPr>
          <p:spPr>
            <a:xfrm>
              <a:off x="3452550" y="5130925"/>
              <a:ext cx="1747800" cy="1332000"/>
            </a:xfrm>
            <a:prstGeom prst="roundRect">
              <a:avLst>
                <a:gd name="adj" fmla="val 16667"/>
              </a:avLst>
            </a:prstGeom>
            <a:noFill/>
            <a:ln w="762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2" name="Title 1">
            <a:extLst>
              <a:ext uri="{FF2B5EF4-FFF2-40B4-BE49-F238E27FC236}">
                <a16:creationId xmlns:a16="http://schemas.microsoft.com/office/drawing/2014/main" id="{991EAE45-7C0D-6E47-98BE-99F4DC4DC300}"/>
              </a:ext>
            </a:extLst>
          </p:cNvPr>
          <p:cNvSpPr>
            <a:spLocks noGrp="1"/>
          </p:cNvSpPr>
          <p:nvPr>
            <p:ph type="title"/>
          </p:nvPr>
        </p:nvSpPr>
        <p:spPr>
          <a:xfrm>
            <a:off x="321365" y="305650"/>
            <a:ext cx="10515600" cy="1325563"/>
          </a:xfrm>
        </p:spPr>
        <p:txBody>
          <a:bodyPr>
            <a:normAutofit/>
          </a:bodyPr>
          <a:lstStyle/>
          <a:p>
            <a:r>
              <a:rPr lang="en-US" sz="8000" dirty="0">
                <a:latin typeface="DIN Condensed" pitchFamily="2" charset="0"/>
              </a:rPr>
              <a:t>8. </a:t>
            </a:r>
            <a:r>
              <a:rPr lang="en-US" sz="8000" dirty="0">
                <a:solidFill>
                  <a:schemeClr val="bg1"/>
                </a:solidFill>
                <a:latin typeface="DIN Condensed" pitchFamily="2" charset="0"/>
              </a:rPr>
              <a:t>Answer</a:t>
            </a:r>
            <a:endParaRPr lang="en-US" sz="8000" dirty="0">
              <a:latin typeface="DIN Condensed" pitchFamily="2" charset="0"/>
            </a:endParaRPr>
          </a:p>
        </p:txBody>
      </p:sp>
      <p:grpSp>
        <p:nvGrpSpPr>
          <p:cNvPr id="5" name="Group 4" descr="Cloud window showing cloud example number 8, and indicating that there are no clouds (clear skies).">
            <a:extLst>
              <a:ext uri="{FF2B5EF4-FFF2-40B4-BE49-F238E27FC236}">
                <a16:creationId xmlns:a16="http://schemas.microsoft.com/office/drawing/2014/main" id="{048E8127-84C1-A144-8556-937905FD9184}"/>
              </a:ext>
            </a:extLst>
          </p:cNvPr>
          <p:cNvGrpSpPr/>
          <p:nvPr/>
        </p:nvGrpSpPr>
        <p:grpSpPr>
          <a:xfrm>
            <a:off x="1658471" y="0"/>
            <a:ext cx="8875057" cy="6858001"/>
            <a:chOff x="1658470" y="0"/>
            <a:chExt cx="8875057" cy="6858001"/>
          </a:xfrm>
        </p:grpSpPr>
        <p:pic>
          <p:nvPicPr>
            <p:cNvPr id="499" name="Cloud Image"/>
            <p:cNvPicPr preferRelativeResize="0"/>
            <p:nvPr/>
          </p:nvPicPr>
          <p:blipFill rotWithShape="1">
            <a:blip r:embed="rId3">
              <a:alphaModFix/>
            </a:blip>
            <a:srcRect/>
            <a:stretch/>
          </p:blipFill>
          <p:spPr>
            <a:xfrm>
              <a:off x="3113903" y="1186463"/>
              <a:ext cx="5770605" cy="4339495"/>
            </a:xfrm>
            <a:prstGeom prst="rect">
              <a:avLst/>
            </a:prstGeom>
            <a:noFill/>
            <a:ln>
              <a:noFill/>
            </a:ln>
          </p:spPr>
        </p:pic>
        <p:pic>
          <p:nvPicPr>
            <p:cNvPr id="500" name="Cloud Window"/>
            <p:cNvPicPr preferRelativeResize="0"/>
            <p:nvPr/>
          </p:nvPicPr>
          <p:blipFill rotWithShape="1">
            <a:blip r:embed="rId4">
              <a:alphaModFix/>
            </a:blip>
            <a:srcRect/>
            <a:stretch/>
          </p:blipFill>
          <p:spPr>
            <a:xfrm>
              <a:off x="1658470" y="0"/>
              <a:ext cx="8875057" cy="6858001"/>
            </a:xfrm>
            <a:prstGeom prst="rect">
              <a:avLst/>
            </a:prstGeom>
            <a:noFill/>
            <a:ln>
              <a:noFill/>
            </a:ln>
          </p:spPr>
        </p:pic>
        <p:sp>
          <p:nvSpPr>
            <p:cNvPr id="501" name="Cloud Selection"/>
            <p:cNvSpPr/>
            <p:nvPr/>
          </p:nvSpPr>
          <p:spPr>
            <a:xfrm>
              <a:off x="6666125" y="3401525"/>
              <a:ext cx="1747800" cy="1332000"/>
            </a:xfrm>
            <a:prstGeom prst="roundRect">
              <a:avLst>
                <a:gd name="adj" fmla="val 16667"/>
              </a:avLst>
            </a:prstGeom>
            <a:noFill/>
            <a:ln w="762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No Clouds"/>
            <p:cNvSpPr txBox="1"/>
            <p:nvPr/>
          </p:nvSpPr>
          <p:spPr>
            <a:xfrm>
              <a:off x="6894125" y="3698075"/>
              <a:ext cx="1291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dirty="0">
                  <a:solidFill>
                    <a:schemeClr val="accent4"/>
                  </a:solidFill>
                  <a:latin typeface="Calibri"/>
                  <a:ea typeface="Calibri"/>
                  <a:cs typeface="Calibri"/>
                  <a:sym typeface="Calibri"/>
                </a:rPr>
                <a:t>No clouds! Clear Skies!</a:t>
              </a:r>
              <a:endParaRPr sz="1800" dirty="0">
                <a:solidFill>
                  <a:schemeClr val="accent4"/>
                </a:solidFill>
                <a:latin typeface="Calibri"/>
                <a:ea typeface="Calibri"/>
                <a:cs typeface="Calibri"/>
                <a:sym typeface="Calibri"/>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06"/>
        <p:cNvGrpSpPr/>
        <p:nvPr/>
      </p:nvGrpSpPr>
      <p:grpSpPr>
        <a:xfrm>
          <a:off x="0" y="0"/>
          <a:ext cx="0" cy="0"/>
          <a:chOff x="0" y="0"/>
          <a:chExt cx="0" cy="0"/>
        </a:xfrm>
      </p:grpSpPr>
      <p:sp>
        <p:nvSpPr>
          <p:cNvPr id="507" name="Title"/>
          <p:cNvSpPr txBox="1">
            <a:spLocks noGrp="1"/>
          </p:cNvSpPr>
          <p:nvPr>
            <p:ph type="ctrTitle"/>
          </p:nvPr>
        </p:nvSpPr>
        <p:spPr>
          <a:xfrm>
            <a:off x="4022090" y="5432376"/>
            <a:ext cx="8847900" cy="1508400"/>
          </a:xfrm>
          <a:prstGeom prst="rect">
            <a:avLst/>
          </a:prstGeom>
          <a:noFill/>
          <a:ln>
            <a:noFill/>
          </a:ln>
        </p:spPr>
        <p:txBody>
          <a:bodyPr spcFirstLastPara="1" wrap="square" lIns="121900" tIns="121900" rIns="121900" bIns="121900" anchor="b" anchorCtr="0">
            <a:noAutofit/>
          </a:bodyPr>
          <a:lstStyle/>
          <a:p>
            <a:pPr marL="0" lvl="0" indent="0" algn="l" rtl="0">
              <a:lnSpc>
                <a:spcPct val="100000"/>
              </a:lnSpc>
              <a:spcBef>
                <a:spcPts val="0"/>
              </a:spcBef>
              <a:spcAft>
                <a:spcPts val="0"/>
              </a:spcAft>
              <a:buSzPts val="4800"/>
              <a:buNone/>
            </a:pPr>
            <a:r>
              <a:rPr lang="en-US" sz="5400" dirty="0">
                <a:latin typeface="DIN Condensed" pitchFamily="2" charset="0"/>
              </a:rPr>
              <a:t>GLOBE Observer</a:t>
            </a:r>
            <a:br>
              <a:rPr lang="en-US" dirty="0">
                <a:latin typeface="DIN Condensed" pitchFamily="2" charset="0"/>
              </a:rPr>
            </a:br>
            <a:r>
              <a:rPr lang="en-US" sz="4400" dirty="0">
                <a:latin typeface="DIN Condensed" pitchFamily="2" charset="0"/>
              </a:rPr>
              <a:t>Cloud Classification Challenge </a:t>
            </a:r>
            <a:r>
              <a:rPr lang="en-US" sz="4400" dirty="0">
                <a:solidFill>
                  <a:srgbClr val="256EB1"/>
                </a:solidFill>
                <a:latin typeface="DIN Condensed" pitchFamily="2" charset="0"/>
              </a:rPr>
              <a:t>Complete</a:t>
            </a:r>
            <a:endParaRPr dirty="0">
              <a:solidFill>
                <a:srgbClr val="256EB1"/>
              </a:solidFill>
              <a:latin typeface="DIN Condensed" pitchFamily="2" charset="0"/>
            </a:endParaRPr>
          </a:p>
        </p:txBody>
      </p:sp>
      <p:sp>
        <p:nvSpPr>
          <p:cNvPr id="518" name="Congratulations"/>
          <p:cNvSpPr/>
          <p:nvPr/>
        </p:nvSpPr>
        <p:spPr>
          <a:xfrm>
            <a:off x="3295227" y="1221875"/>
            <a:ext cx="6654748" cy="594360"/>
          </a:xfrm>
          <a:prstGeom prst="rect">
            <a:avLst/>
          </a:prstGeom>
        </p:spPr>
        <p:txBody>
          <a:bodyPr>
            <a:prstTxWarp prst="textPlain">
              <a:avLst/>
            </a:prstTxWarp>
          </a:bodyPr>
          <a:lstStyle/>
          <a:p>
            <a:pPr lvl="0" algn="ctr"/>
            <a:r>
              <a:rPr b="1" i="0" dirty="0">
                <a:ln w="28575" cap="flat" cmpd="sng">
                  <a:solidFill>
                    <a:schemeClr val="lt2"/>
                  </a:solidFill>
                  <a:prstDash val="solid"/>
                  <a:round/>
                  <a:headEnd type="none" w="sm" len="sm"/>
                  <a:tailEnd type="none" w="sm" len="sm"/>
                </a:ln>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CONGRATULATIONS!</a:t>
            </a:r>
          </a:p>
        </p:txBody>
      </p:sp>
      <p:sp>
        <p:nvSpPr>
          <p:cNvPr id="509" name="Thanks"/>
          <p:cNvSpPr txBox="1"/>
          <p:nvPr/>
        </p:nvSpPr>
        <p:spPr>
          <a:xfrm>
            <a:off x="0" y="1815675"/>
            <a:ext cx="12192000" cy="1508400"/>
          </a:xfrm>
          <a:prstGeom prst="rect">
            <a:avLst/>
          </a:prstGeom>
          <a:noFill/>
          <a:ln>
            <a:noFill/>
          </a:ln>
        </p:spPr>
        <p:txBody>
          <a:bodyPr spcFirstLastPara="1" wrap="square" lIns="91425" tIns="91425" rIns="91425" bIns="91425" anchor="t" anchorCtr="0">
            <a:spAutoFit/>
          </a:bodyPr>
          <a:lstStyle/>
          <a:p>
            <a:pPr marL="914400" lvl="0" indent="0" algn="ctr" rtl="0">
              <a:spcBef>
                <a:spcPts val="0"/>
              </a:spcBef>
              <a:spcAft>
                <a:spcPts val="0"/>
              </a:spcAft>
              <a:buNone/>
            </a:pPr>
            <a:r>
              <a:rPr lang="en-US" sz="4300" dirty="0">
                <a:latin typeface="Helvetica Neue"/>
                <a:ea typeface="Helvetica Neue"/>
                <a:cs typeface="Helvetica Neue"/>
                <a:sym typeface="Helvetica Neue"/>
              </a:rPr>
              <a:t>Thanks for playing the </a:t>
            </a:r>
            <a:endParaRPr sz="4300" dirty="0">
              <a:latin typeface="Helvetica Neue"/>
              <a:ea typeface="Helvetica Neue"/>
              <a:cs typeface="Helvetica Neue"/>
              <a:sym typeface="Helvetica Neue"/>
            </a:endParaRPr>
          </a:p>
          <a:p>
            <a:pPr marL="914400" lvl="0" indent="0" algn="ctr" rtl="0">
              <a:spcBef>
                <a:spcPts val="0"/>
              </a:spcBef>
              <a:spcAft>
                <a:spcPts val="0"/>
              </a:spcAft>
              <a:buNone/>
            </a:pPr>
            <a:r>
              <a:rPr lang="en-US" sz="4300" b="1" dirty="0">
                <a:latin typeface="Helvetica Neue"/>
                <a:ea typeface="Helvetica Neue"/>
                <a:cs typeface="Helvetica Neue"/>
                <a:sym typeface="Helvetica Neue"/>
              </a:rPr>
              <a:t>Clouds Classification Challenge!</a:t>
            </a:r>
            <a:endParaRPr sz="4300" dirty="0">
              <a:latin typeface="Helvetica Neue"/>
              <a:ea typeface="Helvetica Neue"/>
              <a:cs typeface="Helvetica Neue"/>
              <a:sym typeface="Helvetica Neue"/>
            </a:endParaRPr>
          </a:p>
        </p:txBody>
      </p:sp>
      <p:sp>
        <p:nvSpPr>
          <p:cNvPr id="510" name="Cloud1">
            <a:extLst>
              <a:ext uri="{C183D7F6-B498-43B3-948B-1728B52AA6E4}">
                <adec:decorative xmlns:adec="http://schemas.microsoft.com/office/drawing/2017/decorative" val="1"/>
              </a:ext>
            </a:extLst>
          </p:cNvPr>
          <p:cNvSpPr/>
          <p:nvPr/>
        </p:nvSpPr>
        <p:spPr>
          <a:xfrm>
            <a:off x="869150" y="3229800"/>
            <a:ext cx="1819692" cy="1399680"/>
          </a:xfrm>
          <a:prstGeom prst="cloud">
            <a:avLst/>
          </a:prstGeom>
          <a:solidFill>
            <a:schemeClr val="l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Cloud2">
            <a:extLst>
              <a:ext uri="{C183D7F6-B498-43B3-948B-1728B52AA6E4}">
                <adec:decorative xmlns:adec="http://schemas.microsoft.com/office/drawing/2017/decorative" val="1"/>
              </a:ext>
            </a:extLst>
          </p:cNvPr>
          <p:cNvSpPr/>
          <p:nvPr/>
        </p:nvSpPr>
        <p:spPr>
          <a:xfrm>
            <a:off x="5894798" y="3609388"/>
            <a:ext cx="1819692" cy="1399680"/>
          </a:xfrm>
          <a:prstGeom prst="cloud">
            <a:avLst/>
          </a:pr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Cloud3">
            <a:extLst>
              <a:ext uri="{C183D7F6-B498-43B3-948B-1728B52AA6E4}">
                <adec:decorative xmlns:adec="http://schemas.microsoft.com/office/drawing/2017/decorative" val="1"/>
              </a:ext>
            </a:extLst>
          </p:cNvPr>
          <p:cNvSpPr/>
          <p:nvPr/>
        </p:nvSpPr>
        <p:spPr>
          <a:xfrm>
            <a:off x="10095178" y="402975"/>
            <a:ext cx="1819692" cy="1399680"/>
          </a:xfrm>
          <a:prstGeom prst="cloud">
            <a:avLst/>
          </a:prstGeom>
          <a:solidFill>
            <a:schemeClr val="l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Cloud4">
            <a:extLst>
              <a:ext uri="{C183D7F6-B498-43B3-948B-1728B52AA6E4}">
                <adec:decorative xmlns:adec="http://schemas.microsoft.com/office/drawing/2017/decorative" val="1"/>
              </a:ext>
            </a:extLst>
          </p:cNvPr>
          <p:cNvSpPr/>
          <p:nvPr/>
        </p:nvSpPr>
        <p:spPr>
          <a:xfrm>
            <a:off x="3929325" y="3302700"/>
            <a:ext cx="1354968" cy="1042200"/>
          </a:xfrm>
          <a:prstGeom prst="cloud">
            <a:avLst/>
          </a:pr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Cloud5">
            <a:extLst>
              <a:ext uri="{C183D7F6-B498-43B3-948B-1728B52AA6E4}">
                <adec:decorative xmlns:adec="http://schemas.microsoft.com/office/drawing/2017/decorative" val="1"/>
              </a:ext>
            </a:extLst>
          </p:cNvPr>
          <p:cNvSpPr/>
          <p:nvPr/>
        </p:nvSpPr>
        <p:spPr>
          <a:xfrm>
            <a:off x="8878750" y="3609400"/>
            <a:ext cx="2386692" cy="1835784"/>
          </a:xfrm>
          <a:prstGeom prst="cloud">
            <a:avLst/>
          </a:pr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Cloud6">
            <a:extLst>
              <a:ext uri="{C183D7F6-B498-43B3-948B-1728B52AA6E4}">
                <adec:decorative xmlns:adec="http://schemas.microsoft.com/office/drawing/2017/decorative" val="1"/>
              </a:ext>
            </a:extLst>
          </p:cNvPr>
          <p:cNvSpPr/>
          <p:nvPr/>
        </p:nvSpPr>
        <p:spPr>
          <a:xfrm>
            <a:off x="127215" y="284550"/>
            <a:ext cx="1819692" cy="1399680"/>
          </a:xfrm>
          <a:prstGeom prst="cloud">
            <a:avLst/>
          </a:pr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Cloud7">
            <a:extLst>
              <a:ext uri="{C183D7F6-B498-43B3-948B-1728B52AA6E4}">
                <adec:decorative xmlns:adec="http://schemas.microsoft.com/office/drawing/2017/decorative" val="1"/>
              </a:ext>
            </a:extLst>
          </p:cNvPr>
          <p:cNvSpPr/>
          <p:nvPr/>
        </p:nvSpPr>
        <p:spPr>
          <a:xfrm>
            <a:off x="733075" y="1221875"/>
            <a:ext cx="1354968" cy="1042200"/>
          </a:xfrm>
          <a:prstGeom prst="cloud">
            <a:avLst/>
          </a:pr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Cloud8">
            <a:extLst>
              <a:ext uri="{C183D7F6-B498-43B3-948B-1728B52AA6E4}">
                <adec:decorative xmlns:adec="http://schemas.microsoft.com/office/drawing/2017/decorative" val="1"/>
              </a:ext>
            </a:extLst>
          </p:cNvPr>
          <p:cNvSpPr/>
          <p:nvPr/>
        </p:nvSpPr>
        <p:spPr>
          <a:xfrm>
            <a:off x="1638250" y="402976"/>
            <a:ext cx="1511784" cy="1162836"/>
          </a:xfrm>
          <a:prstGeom prst="cloud">
            <a:avLst/>
          </a:prstGeom>
          <a:solidFill>
            <a:schemeClr val="l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Title"/>
          <p:cNvSpPr txBox="1">
            <a:spLocks noGrp="1"/>
          </p:cNvSpPr>
          <p:nvPr>
            <p:ph type="ctrTitle"/>
          </p:nvPr>
        </p:nvSpPr>
        <p:spPr>
          <a:xfrm>
            <a:off x="3929333" y="5207867"/>
            <a:ext cx="8847900" cy="1068300"/>
          </a:xfrm>
          <a:prstGeom prst="rect">
            <a:avLst/>
          </a:prstGeom>
          <a:noFill/>
          <a:ln>
            <a:noFill/>
          </a:ln>
        </p:spPr>
        <p:txBody>
          <a:bodyPr spcFirstLastPara="1" wrap="square" lIns="121900" tIns="121900" rIns="121900" bIns="121900" anchor="b" anchorCtr="0">
            <a:noAutofit/>
          </a:bodyPr>
          <a:lstStyle/>
          <a:p>
            <a:pPr marL="0" lvl="0" indent="0" algn="l" rtl="0">
              <a:lnSpc>
                <a:spcPct val="100000"/>
              </a:lnSpc>
              <a:spcBef>
                <a:spcPts val="0"/>
              </a:spcBef>
              <a:spcAft>
                <a:spcPts val="0"/>
              </a:spcAft>
              <a:buSzPts val="4800"/>
              <a:buNone/>
            </a:pPr>
            <a:r>
              <a:rPr lang="en-US" sz="5400" dirty="0">
                <a:latin typeface="DIN Condensed" pitchFamily="2" charset="0"/>
              </a:rPr>
              <a:t>How to use the Clouds Tool</a:t>
            </a:r>
            <a:endParaRPr sz="5400" dirty="0">
              <a:latin typeface="DIN Condensed" pitchFamily="2" charset="0"/>
            </a:endParaRPr>
          </a:p>
        </p:txBody>
      </p:sp>
      <p:sp>
        <p:nvSpPr>
          <p:cNvPr id="524" name="Link"/>
          <p:cNvSpPr txBox="1">
            <a:spLocks noGrp="1"/>
          </p:cNvSpPr>
          <p:nvPr>
            <p:ph type="subTitle" idx="1"/>
          </p:nvPr>
        </p:nvSpPr>
        <p:spPr>
          <a:xfrm>
            <a:off x="3984768" y="6009367"/>
            <a:ext cx="8847900" cy="5409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200"/>
              <a:buNone/>
            </a:pPr>
            <a:r>
              <a:rPr lang="en-US" sz="3600" u="sng" dirty="0">
                <a:latin typeface="DIN Condensed" pitchFamily="2" charset="0"/>
              </a:rPr>
              <a:t>https://</a:t>
            </a:r>
            <a:r>
              <a:rPr lang="en-US" sz="3600" u="sng" dirty="0" err="1">
                <a:latin typeface="DIN Condensed" pitchFamily="2" charset="0"/>
              </a:rPr>
              <a:t>youtu.be</a:t>
            </a:r>
            <a:r>
              <a:rPr lang="en-US" sz="3600" u="sng" dirty="0">
                <a:latin typeface="DIN Condensed" pitchFamily="2" charset="0"/>
              </a:rPr>
              <a:t>/</a:t>
            </a:r>
            <a:r>
              <a:rPr lang="en-US" sz="3600" u="sng" dirty="0" err="1">
                <a:latin typeface="DIN Condensed" pitchFamily="2" charset="0"/>
              </a:rPr>
              <a:t>CNZGfeVaCHU</a:t>
            </a:r>
            <a:endParaRPr sz="3600" u="sng" dirty="0">
              <a:latin typeface="DIN Condensed" pitchFamily="2" charset="0"/>
            </a:endParaRPr>
          </a:p>
        </p:txBody>
      </p:sp>
      <p:pic>
        <p:nvPicPr>
          <p:cNvPr id="525" name="Video Still" descr="A woman standing outside preparing to take a clouds observation using the GLOBE Observer app.">
            <a:hlinkClick r:id="rId3"/>
          </p:cNvPr>
          <p:cNvPicPr preferRelativeResize="0"/>
          <p:nvPr/>
        </p:nvPicPr>
        <p:blipFill>
          <a:blip r:embed="rId4">
            <a:alphaModFix/>
          </a:blip>
          <a:stretch>
            <a:fillRect/>
          </a:stretch>
        </p:blipFill>
        <p:spPr>
          <a:xfrm>
            <a:off x="3030900" y="610225"/>
            <a:ext cx="6130200" cy="45976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Title"/>
          <p:cNvSpPr txBox="1">
            <a:spLocks noGrp="1"/>
          </p:cNvSpPr>
          <p:nvPr>
            <p:ph type="ctrTitle"/>
          </p:nvPr>
        </p:nvSpPr>
        <p:spPr>
          <a:xfrm>
            <a:off x="3929333" y="5207867"/>
            <a:ext cx="8847900" cy="1068300"/>
          </a:xfrm>
          <a:prstGeom prst="rect">
            <a:avLst/>
          </a:prstGeom>
          <a:noFill/>
          <a:ln>
            <a:noFill/>
          </a:ln>
        </p:spPr>
        <p:txBody>
          <a:bodyPr spcFirstLastPara="1" wrap="square" lIns="121900" tIns="121900" rIns="121900" bIns="121900" anchor="b" anchorCtr="0">
            <a:noAutofit/>
          </a:bodyPr>
          <a:lstStyle/>
          <a:p>
            <a:pPr marL="0" lvl="0" indent="0" algn="l" rtl="0">
              <a:lnSpc>
                <a:spcPct val="100000"/>
              </a:lnSpc>
              <a:spcBef>
                <a:spcPts val="0"/>
              </a:spcBef>
              <a:spcAft>
                <a:spcPts val="0"/>
              </a:spcAft>
              <a:buSzPts val="4800"/>
              <a:buNone/>
            </a:pPr>
            <a:r>
              <a:rPr lang="en-US" sz="5400" dirty="0">
                <a:latin typeface="DIN Condensed" pitchFamily="2" charset="0"/>
              </a:rPr>
              <a:t>Register your Troop on SciStarter</a:t>
            </a:r>
            <a:endParaRPr sz="5400" dirty="0">
              <a:latin typeface="DIN Condensed" pitchFamily="2" charset="0"/>
            </a:endParaRPr>
          </a:p>
        </p:txBody>
      </p:sp>
      <p:sp>
        <p:nvSpPr>
          <p:cNvPr id="531" name="Link"/>
          <p:cNvSpPr txBox="1">
            <a:spLocks noGrp="1"/>
          </p:cNvSpPr>
          <p:nvPr>
            <p:ph type="subTitle" idx="1"/>
          </p:nvPr>
        </p:nvSpPr>
        <p:spPr>
          <a:xfrm>
            <a:off x="3929333" y="6113900"/>
            <a:ext cx="8847900" cy="5409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200"/>
              <a:buNone/>
            </a:pPr>
            <a:r>
              <a:rPr lang="en-US" u="sng" dirty="0">
                <a:solidFill>
                  <a:schemeClr val="lt1"/>
                </a:solidFill>
                <a:latin typeface="DIN Condensed" pitchFamily="2" charset="0"/>
                <a:ea typeface="Oswald Medium"/>
                <a:cs typeface="Oswald Medium"/>
                <a:sym typeface="Oswald Medium"/>
                <a:hlinkClick r:id="rId3">
                  <a:extLst>
                    <a:ext uri="{A12FA001-AC4F-418D-AE19-62706E023703}">
                      <ahyp:hlinkClr xmlns:ahyp="http://schemas.microsoft.com/office/drawing/2018/hyperlinkcolor" val="tx"/>
                    </a:ext>
                  </a:extLst>
                </a:hlinkClick>
              </a:rPr>
              <a:t>https://scistarter.com/girlscouts/volunteer/landing</a:t>
            </a:r>
            <a:endParaRPr sz="4800" dirty="0">
              <a:solidFill>
                <a:schemeClr val="lt1"/>
              </a:solidFill>
              <a:latin typeface="DIN Condensed" pitchFamily="2" charset="0"/>
              <a:ea typeface="Oswald Medium"/>
              <a:cs typeface="Oswald Medium"/>
              <a:sym typeface="Oswald Medium"/>
            </a:endParaRPr>
          </a:p>
        </p:txBody>
      </p:sp>
      <p:pic>
        <p:nvPicPr>
          <p:cNvPr id="532" name="Screenshot" descr="The landing page for the Girl Scouts Think Like a Citizen Science Journey on SciStarter."/>
          <p:cNvPicPr preferRelativeResize="0"/>
          <p:nvPr/>
        </p:nvPicPr>
        <p:blipFill rotWithShape="1">
          <a:blip r:embed="rId4">
            <a:alphaModFix/>
          </a:blip>
          <a:srcRect/>
          <a:stretch/>
        </p:blipFill>
        <p:spPr>
          <a:xfrm>
            <a:off x="2471933" y="203200"/>
            <a:ext cx="7248133" cy="480146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Title"/>
          <p:cNvSpPr txBox="1">
            <a:spLocks noGrp="1"/>
          </p:cNvSpPr>
          <p:nvPr>
            <p:ph type="ctrTitle"/>
          </p:nvPr>
        </p:nvSpPr>
        <p:spPr>
          <a:xfrm>
            <a:off x="3995594" y="5586500"/>
            <a:ext cx="8847900" cy="1068300"/>
          </a:xfrm>
          <a:prstGeom prst="rect">
            <a:avLst/>
          </a:prstGeom>
          <a:noFill/>
          <a:ln>
            <a:noFill/>
          </a:ln>
        </p:spPr>
        <p:txBody>
          <a:bodyPr spcFirstLastPara="1" wrap="square" lIns="121900" tIns="121900" rIns="121900" bIns="121900" anchor="b" anchorCtr="0">
            <a:noAutofit/>
          </a:bodyPr>
          <a:lstStyle/>
          <a:p>
            <a:pPr marL="0" lvl="0" indent="0" algn="l" rtl="0">
              <a:lnSpc>
                <a:spcPct val="100000"/>
              </a:lnSpc>
              <a:spcBef>
                <a:spcPts val="0"/>
              </a:spcBef>
              <a:spcAft>
                <a:spcPts val="0"/>
              </a:spcAft>
              <a:buSzPts val="4800"/>
              <a:buNone/>
            </a:pPr>
            <a:r>
              <a:rPr lang="en-US" sz="5400" dirty="0">
                <a:latin typeface="DIN Condensed" pitchFamily="2" charset="0"/>
              </a:rPr>
              <a:t>Choose GLOBE Observer: Clouds</a:t>
            </a:r>
            <a:endParaRPr sz="5400" dirty="0">
              <a:latin typeface="DIN Condensed" pitchFamily="2" charset="0"/>
            </a:endParaRPr>
          </a:p>
        </p:txBody>
      </p:sp>
      <p:grpSp>
        <p:nvGrpSpPr>
          <p:cNvPr id="2" name="Group 1" descr="The SciStarter page confirming the selection of GLOBE Observer: Clouds as the chosen citizen science project.">
            <a:extLst>
              <a:ext uri="{FF2B5EF4-FFF2-40B4-BE49-F238E27FC236}">
                <a16:creationId xmlns:a16="http://schemas.microsoft.com/office/drawing/2014/main" id="{950AD3D1-3D4E-0B47-A508-C90808600656}"/>
              </a:ext>
            </a:extLst>
          </p:cNvPr>
          <p:cNvGrpSpPr/>
          <p:nvPr/>
        </p:nvGrpSpPr>
        <p:grpSpPr>
          <a:xfrm>
            <a:off x="2760337" y="203200"/>
            <a:ext cx="6671325" cy="4801467"/>
            <a:chOff x="2760337" y="203200"/>
            <a:chExt cx="6671325" cy="4801467"/>
          </a:xfrm>
        </p:grpSpPr>
        <p:pic>
          <p:nvPicPr>
            <p:cNvPr id="538" name="Screenshot part 1" descr="The SciStarter page confirming the selection of GLOBE Observer: Clouds as the chosen citizen science project."/>
            <p:cNvPicPr preferRelativeResize="0"/>
            <p:nvPr/>
          </p:nvPicPr>
          <p:blipFill rotWithShape="1">
            <a:blip r:embed="rId3">
              <a:alphaModFix/>
            </a:blip>
            <a:srcRect/>
            <a:stretch/>
          </p:blipFill>
          <p:spPr>
            <a:xfrm>
              <a:off x="2760337" y="203200"/>
              <a:ext cx="6671325" cy="4801467"/>
            </a:xfrm>
            <a:prstGeom prst="rect">
              <a:avLst/>
            </a:prstGeom>
            <a:noFill/>
            <a:ln>
              <a:noFill/>
            </a:ln>
          </p:spPr>
        </p:pic>
        <p:pic>
          <p:nvPicPr>
            <p:cNvPr id="539" name="Screenshot part 2"/>
            <p:cNvPicPr preferRelativeResize="0"/>
            <p:nvPr/>
          </p:nvPicPr>
          <p:blipFill>
            <a:blip r:embed="rId4">
              <a:alphaModFix/>
            </a:blip>
            <a:stretch>
              <a:fillRect/>
            </a:stretch>
          </p:blipFill>
          <p:spPr>
            <a:xfrm>
              <a:off x="3034272" y="1909275"/>
              <a:ext cx="3038025" cy="2790725"/>
            </a:xfrm>
            <a:prstGeom prst="rect">
              <a:avLst/>
            </a:prstGeom>
            <a:noFill/>
            <a:ln>
              <a:noFill/>
            </a:ln>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4" name="Title"/>
          <p:cNvSpPr txBox="1">
            <a:spLocks noGrp="1"/>
          </p:cNvSpPr>
          <p:nvPr>
            <p:ph type="ctrTitle"/>
          </p:nvPr>
        </p:nvSpPr>
        <p:spPr>
          <a:xfrm>
            <a:off x="4267200" y="5650825"/>
            <a:ext cx="8848725" cy="1068388"/>
          </a:xfrm>
          <a:prstGeom prst="rect">
            <a:avLst/>
          </a:prstGeom>
          <a:noFill/>
          <a:ln>
            <a:noFill/>
          </a:ln>
        </p:spPr>
        <p:txBody>
          <a:bodyPr spcFirstLastPara="1" wrap="square" lIns="121900" tIns="121900" rIns="121900" bIns="121900" anchor="b" anchorCtr="0">
            <a:noAutofit/>
          </a:bodyPr>
          <a:lstStyle/>
          <a:p>
            <a:pPr lvl="0"/>
            <a:r>
              <a:rPr lang="en-US" sz="5400" dirty="0">
                <a:solidFill>
                  <a:schemeClr val="lt1"/>
                </a:solidFill>
                <a:latin typeface="DIN Condensed" pitchFamily="2" charset="0"/>
              </a:rPr>
              <a:t>Demo Time! Cloud in a Bottle</a:t>
            </a:r>
          </a:p>
        </p:txBody>
      </p:sp>
      <p:sp>
        <p:nvSpPr>
          <p:cNvPr id="236" name="Subtitle"/>
          <p:cNvSpPr txBox="1">
            <a:spLocks noGrp="1"/>
          </p:cNvSpPr>
          <p:nvPr>
            <p:ph type="ctrTitle"/>
          </p:nvPr>
        </p:nvSpPr>
        <p:spPr>
          <a:xfrm>
            <a:off x="316017" y="406724"/>
            <a:ext cx="2647316" cy="1068300"/>
          </a:xfrm>
          <a:prstGeom prst="rect">
            <a:avLst/>
          </a:prstGeom>
          <a:noFill/>
          <a:ln>
            <a:noFill/>
          </a:ln>
        </p:spPr>
        <p:txBody>
          <a:bodyPr spcFirstLastPara="1" wrap="square" lIns="121900" tIns="121900" rIns="121900" bIns="121900" anchor="b" anchorCtr="0">
            <a:noAutofit/>
          </a:bodyPr>
          <a:lstStyle/>
          <a:p>
            <a:pPr marL="0" lvl="0" indent="0" algn="l" rtl="0">
              <a:lnSpc>
                <a:spcPct val="100000"/>
              </a:lnSpc>
              <a:spcBef>
                <a:spcPts val="0"/>
              </a:spcBef>
              <a:spcAft>
                <a:spcPts val="0"/>
              </a:spcAft>
              <a:buSzPts val="4800"/>
              <a:buNone/>
            </a:pPr>
            <a:r>
              <a:rPr lang="en-US" sz="4000" dirty="0">
                <a:solidFill>
                  <a:schemeClr val="tx1"/>
                </a:solidFill>
                <a:latin typeface="DIN Condensed" pitchFamily="2" charset="0"/>
              </a:rPr>
              <a:t>Observations:</a:t>
            </a:r>
            <a:endParaRPr sz="4000" dirty="0">
              <a:solidFill>
                <a:schemeClr val="tx1"/>
              </a:solidFill>
              <a:latin typeface="DIN Condensed" pitchFamily="2" charset="0"/>
            </a:endParaRPr>
          </a:p>
        </p:txBody>
      </p:sp>
      <p:sp>
        <p:nvSpPr>
          <p:cNvPr id="233" name="Observation Questions"/>
          <p:cNvSpPr txBox="1"/>
          <p:nvPr/>
        </p:nvSpPr>
        <p:spPr>
          <a:xfrm>
            <a:off x="506950" y="1427250"/>
            <a:ext cx="5053500" cy="1970100"/>
          </a:xfrm>
          <a:prstGeom prst="rect">
            <a:avLst/>
          </a:prstGeom>
          <a:noFill/>
          <a:ln>
            <a:noFill/>
          </a:ln>
        </p:spPr>
        <p:txBody>
          <a:bodyPr spcFirstLastPara="1" wrap="square" lIns="121900" tIns="121900" rIns="121900" bIns="121900" anchor="t" anchorCtr="0">
            <a:spAutoFit/>
          </a:bodyPr>
          <a:lstStyle/>
          <a:p>
            <a:pPr marL="609600" marR="0" lvl="0" indent="-431800" algn="l" rtl="0">
              <a:lnSpc>
                <a:spcPct val="115000"/>
              </a:lnSpc>
              <a:spcBef>
                <a:spcPts val="0"/>
              </a:spcBef>
              <a:spcAft>
                <a:spcPts val="0"/>
              </a:spcAft>
              <a:buClr>
                <a:schemeClr val="dk1"/>
              </a:buClr>
              <a:buSzPts val="2000"/>
              <a:buFont typeface="Helvetica Neue"/>
              <a:buChar char="❏"/>
            </a:pPr>
            <a:r>
              <a:rPr lang="en-US" sz="2000" i="0" u="none" strike="noStrike" cap="none" dirty="0">
                <a:solidFill>
                  <a:schemeClr val="dk1"/>
                </a:solidFill>
                <a:latin typeface="Helvetica Neue"/>
                <a:ea typeface="Helvetica Neue"/>
                <a:cs typeface="Helvetica Neue"/>
                <a:sym typeface="Helvetica Neue"/>
              </a:rPr>
              <a:t>What </a:t>
            </a:r>
            <a:r>
              <a:rPr lang="en-US" sz="2000" dirty="0">
                <a:solidFill>
                  <a:schemeClr val="dk1"/>
                </a:solidFill>
                <a:latin typeface="Helvetica Neue"/>
                <a:ea typeface="Helvetica Neue"/>
                <a:cs typeface="Helvetica Neue"/>
                <a:sym typeface="Helvetica Neue"/>
              </a:rPr>
              <a:t>you notice?</a:t>
            </a:r>
            <a:endParaRPr sz="2000" dirty="0">
              <a:solidFill>
                <a:schemeClr val="dk1"/>
              </a:solidFill>
              <a:latin typeface="Helvetica Neue"/>
              <a:ea typeface="Helvetica Neue"/>
              <a:cs typeface="Helvetica Neue"/>
              <a:sym typeface="Helvetica Neue"/>
            </a:endParaRPr>
          </a:p>
          <a:p>
            <a:pPr marL="609600" marR="0" lvl="0" indent="-431800" algn="l" rtl="0">
              <a:lnSpc>
                <a:spcPct val="115000"/>
              </a:lnSpc>
              <a:spcBef>
                <a:spcPts val="0"/>
              </a:spcBef>
              <a:spcAft>
                <a:spcPts val="0"/>
              </a:spcAft>
              <a:buClr>
                <a:schemeClr val="dk1"/>
              </a:buClr>
              <a:buSzPts val="2000"/>
              <a:buFont typeface="Helvetica Neue"/>
              <a:buChar char="❏"/>
            </a:pPr>
            <a:r>
              <a:rPr lang="en-US" sz="2000" dirty="0">
                <a:solidFill>
                  <a:schemeClr val="dk1"/>
                </a:solidFill>
                <a:latin typeface="Helvetica Neue"/>
                <a:ea typeface="Helvetica Neue"/>
                <a:cs typeface="Helvetica Neue"/>
                <a:sym typeface="Helvetica Neue"/>
              </a:rPr>
              <a:t>Could you see anything change?</a:t>
            </a:r>
            <a:endParaRPr sz="2000" dirty="0">
              <a:solidFill>
                <a:schemeClr val="dk1"/>
              </a:solidFill>
              <a:latin typeface="Helvetica Neue"/>
              <a:ea typeface="Helvetica Neue"/>
              <a:cs typeface="Helvetica Neue"/>
              <a:sym typeface="Helvetica Neue"/>
            </a:endParaRPr>
          </a:p>
          <a:p>
            <a:pPr marL="609600" marR="0" lvl="0" indent="-431800" algn="l" rtl="0">
              <a:lnSpc>
                <a:spcPct val="115000"/>
              </a:lnSpc>
              <a:spcBef>
                <a:spcPts val="0"/>
              </a:spcBef>
              <a:spcAft>
                <a:spcPts val="0"/>
              </a:spcAft>
              <a:buClr>
                <a:schemeClr val="dk1"/>
              </a:buClr>
              <a:buSzPts val="2000"/>
              <a:buFont typeface="Helvetica Neue"/>
              <a:buChar char="❏"/>
            </a:pPr>
            <a:r>
              <a:rPr lang="en-US" sz="2000" dirty="0">
                <a:solidFill>
                  <a:schemeClr val="dk1"/>
                </a:solidFill>
                <a:latin typeface="Helvetica Neue"/>
                <a:ea typeface="Helvetica Neue"/>
                <a:cs typeface="Helvetica Neue"/>
                <a:sym typeface="Helvetica Neue"/>
              </a:rPr>
              <a:t>Did you hear anything?</a:t>
            </a:r>
            <a:endParaRPr sz="2000" dirty="0">
              <a:solidFill>
                <a:schemeClr val="dk1"/>
              </a:solidFill>
              <a:latin typeface="Helvetica Neue"/>
              <a:ea typeface="Helvetica Neue"/>
              <a:cs typeface="Helvetica Neue"/>
              <a:sym typeface="Helvetica Neue"/>
            </a:endParaRPr>
          </a:p>
          <a:p>
            <a:pPr marL="609600" marR="0" lvl="0" indent="-431800" algn="l" rtl="0">
              <a:lnSpc>
                <a:spcPct val="115000"/>
              </a:lnSpc>
              <a:spcBef>
                <a:spcPts val="0"/>
              </a:spcBef>
              <a:spcAft>
                <a:spcPts val="0"/>
              </a:spcAft>
              <a:buClr>
                <a:schemeClr val="dk1"/>
              </a:buClr>
              <a:buSzPts val="2000"/>
              <a:buFont typeface="Helvetica Neue"/>
              <a:buChar char="❏"/>
            </a:pPr>
            <a:r>
              <a:rPr lang="en-US" sz="2000" dirty="0">
                <a:solidFill>
                  <a:schemeClr val="dk1"/>
                </a:solidFill>
                <a:latin typeface="Helvetica Neue"/>
                <a:ea typeface="Helvetica Neue"/>
                <a:cs typeface="Helvetica Neue"/>
                <a:sym typeface="Helvetica Neue"/>
              </a:rPr>
              <a:t>Did you feel anything?</a:t>
            </a:r>
            <a:endParaRPr sz="2000" dirty="0">
              <a:solidFill>
                <a:schemeClr val="dk1"/>
              </a:solidFill>
              <a:latin typeface="Helvetica Neue"/>
              <a:ea typeface="Helvetica Neue"/>
              <a:cs typeface="Helvetica Neue"/>
              <a:sym typeface="Helvetica Neue"/>
            </a:endParaRPr>
          </a:p>
          <a:p>
            <a:pPr marL="609600" marR="0" lvl="0" indent="-431800" algn="l" rtl="0">
              <a:lnSpc>
                <a:spcPct val="115000"/>
              </a:lnSpc>
              <a:spcBef>
                <a:spcPts val="0"/>
              </a:spcBef>
              <a:spcAft>
                <a:spcPts val="0"/>
              </a:spcAft>
              <a:buClr>
                <a:schemeClr val="dk1"/>
              </a:buClr>
              <a:buSzPts val="2000"/>
              <a:buFont typeface="Helvetica Neue"/>
              <a:buChar char="❏"/>
            </a:pPr>
            <a:r>
              <a:rPr lang="en-US" sz="2000" dirty="0">
                <a:solidFill>
                  <a:schemeClr val="dk1"/>
                </a:solidFill>
                <a:latin typeface="Helvetica Neue"/>
                <a:ea typeface="Helvetica Neue"/>
                <a:cs typeface="Helvetica Neue"/>
                <a:sym typeface="Helvetica Neue"/>
              </a:rPr>
              <a:t>Did you smell anything?</a:t>
            </a:r>
            <a:endParaRPr sz="2000" dirty="0">
              <a:solidFill>
                <a:schemeClr val="dk1"/>
              </a:solidFill>
              <a:latin typeface="Helvetica Neue"/>
              <a:ea typeface="Helvetica Neue"/>
              <a:cs typeface="Helvetica Neue"/>
              <a:sym typeface="Helvetica Neue"/>
            </a:endParaRPr>
          </a:p>
        </p:txBody>
      </p:sp>
      <p:pic>
        <p:nvPicPr>
          <p:cNvPr id="235" name="Video Still" descr="A woman in a NASA shirt with safety goggles on, holding a plastic bottle and preparing for the &quot;Cloud in a Bottle&quot; demonstration.">
            <a:hlinkClick r:id="rId3"/>
          </p:cNvPr>
          <p:cNvPicPr preferRelativeResize="0"/>
          <p:nvPr/>
        </p:nvPicPr>
        <p:blipFill>
          <a:blip r:embed="rId4">
            <a:alphaModFix/>
          </a:blip>
          <a:stretch>
            <a:fillRect/>
          </a:stretch>
        </p:blipFill>
        <p:spPr>
          <a:xfrm>
            <a:off x="5185825" y="641825"/>
            <a:ext cx="6085925" cy="4564450"/>
          </a:xfrm>
          <a:prstGeom prst="rect">
            <a:avLst/>
          </a:prstGeom>
          <a:noFill/>
          <a:ln w="76200" cap="flat" cmpd="sng">
            <a:solidFill>
              <a:schemeClr val="lt2"/>
            </a:solidFill>
            <a:prstDash val="solid"/>
            <a:round/>
            <a:headEnd type="none" w="sm" len="sm"/>
            <a:tailEnd type="none" w="sm" len="sm"/>
          </a:ln>
        </p:spPr>
      </p:pic>
      <p:sp>
        <p:nvSpPr>
          <p:cNvPr id="237" name="Link"/>
          <p:cNvSpPr txBox="1"/>
          <p:nvPr/>
        </p:nvSpPr>
        <p:spPr>
          <a:xfrm>
            <a:off x="7726017" y="5206275"/>
            <a:ext cx="3634833" cy="492412"/>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2000" dirty="0">
                <a:solidFill>
                  <a:schemeClr val="bg1"/>
                </a:solidFill>
                <a:latin typeface="Helvetica Neue"/>
                <a:ea typeface="Helvetica Neue"/>
                <a:cs typeface="Helvetica Neue"/>
                <a:sym typeface="Helvetica Neue"/>
                <a:hlinkClick r:id="rId5">
                  <a:extLst>
                    <a:ext uri="{A12FA001-AC4F-418D-AE19-62706E023703}">
                      <ahyp:hlinkClr xmlns:ahyp="http://schemas.microsoft.com/office/drawing/2018/hyperlinkcolor" val="tx"/>
                    </a:ext>
                  </a:extLst>
                </a:hlinkClick>
              </a:rPr>
              <a:t>https://youtu.be/5kjrPUP9X1g</a:t>
            </a:r>
            <a:r>
              <a:rPr lang="en-US" sz="2000" dirty="0">
                <a:solidFill>
                  <a:schemeClr val="bg1"/>
                </a:solidFill>
                <a:latin typeface="Helvetica Neue"/>
                <a:ea typeface="Helvetica Neue"/>
                <a:cs typeface="Helvetica Neue"/>
                <a:sym typeface="Helvetica Neue"/>
              </a:rPr>
              <a:t> </a:t>
            </a:r>
            <a:endParaRPr sz="2000" dirty="0">
              <a:solidFill>
                <a:schemeClr val="bg1"/>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5"/>
                                        </p:tgtEl>
                                        <p:attrNameLst>
                                          <p:attrName>style.visibility</p:attrName>
                                        </p:attrNameLst>
                                      </p:cBhvr>
                                      <p:to>
                                        <p:strVal val="visible"/>
                                      </p:to>
                                    </p:set>
                                    <p:animEffect transition="in" filter="fade">
                                      <p:cBhvr>
                                        <p:cTn id="7" dur="10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Title"/>
          <p:cNvSpPr txBox="1">
            <a:spLocks noGrp="1"/>
          </p:cNvSpPr>
          <p:nvPr>
            <p:ph type="ctrTitle"/>
          </p:nvPr>
        </p:nvSpPr>
        <p:spPr>
          <a:xfrm>
            <a:off x="3929333" y="5207867"/>
            <a:ext cx="8847900" cy="1068300"/>
          </a:xfrm>
          <a:prstGeom prst="rect">
            <a:avLst/>
          </a:prstGeom>
          <a:noFill/>
          <a:ln>
            <a:noFill/>
          </a:ln>
        </p:spPr>
        <p:txBody>
          <a:bodyPr spcFirstLastPara="1" wrap="square" lIns="121900" tIns="121900" rIns="121900" bIns="121900" anchor="b" anchorCtr="0">
            <a:noAutofit/>
          </a:bodyPr>
          <a:lstStyle/>
          <a:p>
            <a:pPr marL="0" lvl="0" indent="0" algn="l" rtl="0">
              <a:lnSpc>
                <a:spcPct val="100000"/>
              </a:lnSpc>
              <a:spcBef>
                <a:spcPts val="0"/>
              </a:spcBef>
              <a:spcAft>
                <a:spcPts val="0"/>
              </a:spcAft>
              <a:buSzPts val="4800"/>
              <a:buNone/>
            </a:pPr>
            <a:r>
              <a:rPr lang="en-US" sz="5400" dirty="0">
                <a:latin typeface="DIN Condensed" pitchFamily="2" charset="0"/>
              </a:rPr>
              <a:t>Download the App</a:t>
            </a:r>
            <a:endParaRPr sz="5400" dirty="0">
              <a:latin typeface="DIN Condensed" pitchFamily="2" charset="0"/>
            </a:endParaRPr>
          </a:p>
        </p:txBody>
      </p:sp>
      <p:sp>
        <p:nvSpPr>
          <p:cNvPr id="546" name="Link"/>
          <p:cNvSpPr txBox="1">
            <a:spLocks noGrp="1"/>
          </p:cNvSpPr>
          <p:nvPr>
            <p:ph type="subTitle" idx="1"/>
          </p:nvPr>
        </p:nvSpPr>
        <p:spPr>
          <a:xfrm>
            <a:off x="3984768" y="6009367"/>
            <a:ext cx="8847900" cy="5409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3600" u="sng" dirty="0">
                <a:latin typeface="DIN Condensed" pitchFamily="2" charset="0"/>
              </a:rPr>
              <a:t>https://</a:t>
            </a:r>
            <a:r>
              <a:rPr lang="en-US" sz="3600" u="sng" dirty="0" err="1">
                <a:latin typeface="DIN Condensed" pitchFamily="2" charset="0"/>
              </a:rPr>
              <a:t>observer.globe.gov</a:t>
            </a:r>
            <a:r>
              <a:rPr lang="en-US" sz="3600" u="sng" dirty="0">
                <a:latin typeface="DIN Condensed" pitchFamily="2" charset="0"/>
              </a:rPr>
              <a:t>/get-the-app</a:t>
            </a:r>
            <a:endParaRPr sz="3600" u="sng" dirty="0">
              <a:latin typeface="DIN Condensed" pitchFamily="2" charset="0"/>
            </a:endParaRPr>
          </a:p>
        </p:txBody>
      </p:sp>
      <p:pic>
        <p:nvPicPr>
          <p:cNvPr id="545" name="Screenshot" descr="Part of the &quot;Get the App&quot; page from the GLOBE Observer website, showing the icon for the app and logos for the App Store and Google Play."/>
          <p:cNvPicPr preferRelativeResize="0"/>
          <p:nvPr/>
        </p:nvPicPr>
        <p:blipFill>
          <a:blip r:embed="rId3">
            <a:alphaModFix/>
          </a:blip>
          <a:stretch>
            <a:fillRect/>
          </a:stretch>
        </p:blipFill>
        <p:spPr>
          <a:xfrm>
            <a:off x="1468133" y="561333"/>
            <a:ext cx="9391999" cy="4499866"/>
          </a:xfrm>
          <a:prstGeom prst="rect">
            <a:avLst/>
          </a:prstGeom>
          <a:noFill/>
          <a:ln w="76200" cap="flat" cmpd="sng">
            <a:solidFill>
              <a:schemeClr val="accent1"/>
            </a:solidFill>
            <a:prstDash val="solid"/>
            <a:round/>
            <a:headEnd type="none" w="sm" len="sm"/>
            <a:tailEnd type="none" w="sm" len="sm"/>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50"/>
        <p:cNvGrpSpPr/>
        <p:nvPr/>
      </p:nvGrpSpPr>
      <p:grpSpPr>
        <a:xfrm>
          <a:off x="0" y="0"/>
          <a:ext cx="0" cy="0"/>
          <a:chOff x="0" y="0"/>
          <a:chExt cx="0" cy="0"/>
        </a:xfrm>
      </p:grpSpPr>
      <p:sp>
        <p:nvSpPr>
          <p:cNvPr id="551" name="Title"/>
          <p:cNvSpPr txBox="1">
            <a:spLocks noGrp="1"/>
          </p:cNvSpPr>
          <p:nvPr>
            <p:ph type="title"/>
          </p:nvPr>
        </p:nvSpPr>
        <p:spPr>
          <a:xfrm>
            <a:off x="415600" y="593367"/>
            <a:ext cx="2276800" cy="763500"/>
          </a:xfrm>
          <a:prstGeom prst="rect">
            <a:avLst/>
          </a:prstGeom>
          <a:noFill/>
          <a:ln>
            <a:noFill/>
          </a:ln>
        </p:spPr>
        <p:txBody>
          <a:bodyPr spcFirstLastPara="1" wrap="square" lIns="121900" tIns="121900" rIns="121900" bIns="121900" anchor="b" anchorCtr="0">
            <a:noAutofit/>
          </a:bodyPr>
          <a:lstStyle/>
          <a:p>
            <a:pPr marL="0" lvl="0" indent="0" algn="l" rtl="0">
              <a:lnSpc>
                <a:spcPct val="100000"/>
              </a:lnSpc>
              <a:spcBef>
                <a:spcPts val="0"/>
              </a:spcBef>
              <a:spcAft>
                <a:spcPts val="0"/>
              </a:spcAft>
              <a:buSzPts val="4800"/>
              <a:buNone/>
            </a:pPr>
            <a:r>
              <a:rPr lang="en-US" sz="4000" dirty="0">
                <a:latin typeface="DIN Condensed" pitchFamily="2" charset="0"/>
              </a:rPr>
              <a:t>Take Action</a:t>
            </a:r>
            <a:endParaRPr sz="4000" dirty="0">
              <a:latin typeface="DIN Condensed" pitchFamily="2" charset="0"/>
            </a:endParaRPr>
          </a:p>
        </p:txBody>
      </p:sp>
      <p:sp>
        <p:nvSpPr>
          <p:cNvPr id="552" name="Subtitle"/>
          <p:cNvSpPr txBox="1">
            <a:spLocks noGrp="1"/>
          </p:cNvSpPr>
          <p:nvPr>
            <p:ph type="body" idx="1"/>
          </p:nvPr>
        </p:nvSpPr>
        <p:spPr>
          <a:xfrm>
            <a:off x="415600" y="1232533"/>
            <a:ext cx="3228748" cy="700271"/>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200"/>
              <a:buNone/>
            </a:pPr>
            <a:r>
              <a:rPr lang="en-US" dirty="0"/>
              <a:t>What can you do?</a:t>
            </a:r>
            <a:endParaRPr dirty="0"/>
          </a:p>
        </p:txBody>
      </p:sp>
      <p:sp>
        <p:nvSpPr>
          <p:cNvPr id="553" name="Text"/>
          <p:cNvSpPr txBox="1"/>
          <p:nvPr/>
        </p:nvSpPr>
        <p:spPr>
          <a:xfrm>
            <a:off x="3755850" y="2403925"/>
            <a:ext cx="8219400" cy="3946425"/>
          </a:xfrm>
          <a:prstGeom prst="rect">
            <a:avLst/>
          </a:prstGeom>
          <a:noFill/>
          <a:ln>
            <a:noFill/>
          </a:ln>
        </p:spPr>
        <p:txBody>
          <a:bodyPr spcFirstLastPara="1" wrap="square" lIns="121900" tIns="121900" rIns="121900" bIns="121900" anchor="t" anchorCtr="0">
            <a:spAutoFit/>
          </a:bodyPr>
          <a:lstStyle/>
          <a:p>
            <a:pPr marL="609600" lvl="0" indent="-438150" algn="l" rtl="0">
              <a:spcBef>
                <a:spcPts val="0"/>
              </a:spcBef>
              <a:spcAft>
                <a:spcPts val="0"/>
              </a:spcAft>
              <a:buClr>
                <a:schemeClr val="lt1"/>
              </a:buClr>
              <a:buSzPts val="2100"/>
              <a:buBlip>
                <a:blip r:embed="rId3"/>
              </a:buBlip>
            </a:pPr>
            <a:r>
              <a:rPr lang="en-US" sz="2100" b="1" dirty="0">
                <a:solidFill>
                  <a:schemeClr val="lt1"/>
                </a:solidFill>
                <a:latin typeface="Helvetica Neue"/>
                <a:ea typeface="Helvetica Neue"/>
                <a:cs typeface="Helvetica Neue"/>
                <a:sym typeface="Helvetica Neue"/>
              </a:rPr>
              <a:t>Educate</a:t>
            </a:r>
            <a:r>
              <a:rPr lang="en-US" sz="2100" dirty="0">
                <a:solidFill>
                  <a:schemeClr val="lt1"/>
                </a:solidFill>
                <a:latin typeface="Helvetica Neue"/>
                <a:ea typeface="Helvetica Neue"/>
                <a:cs typeface="Helvetica Neue"/>
                <a:sym typeface="Helvetica Neue"/>
              </a:rPr>
              <a:t> other Girl Scouts or people in your community about air quality and teach them what is in our air. Visibility can tell us a lot about how clean our air is.   </a:t>
            </a:r>
            <a:endParaRPr sz="2100" dirty="0">
              <a:solidFill>
                <a:schemeClr val="lt1"/>
              </a:solidFill>
              <a:latin typeface="Helvetica Neue"/>
              <a:ea typeface="Helvetica Neue"/>
              <a:cs typeface="Helvetica Neue"/>
              <a:sym typeface="Helvetica Neue"/>
            </a:endParaRPr>
          </a:p>
          <a:p>
            <a:pPr marL="609600" lvl="0" indent="-438150" algn="l" rtl="0">
              <a:spcBef>
                <a:spcPts val="0"/>
              </a:spcBef>
              <a:spcAft>
                <a:spcPts val="0"/>
              </a:spcAft>
              <a:buClr>
                <a:schemeClr val="lt1"/>
              </a:buClr>
              <a:buSzPts val="2100"/>
              <a:buBlip>
                <a:blip r:embed="rId3"/>
              </a:buBlip>
            </a:pPr>
            <a:r>
              <a:rPr lang="en-US" sz="2100" b="1" dirty="0">
                <a:solidFill>
                  <a:schemeClr val="lt1"/>
                </a:solidFill>
                <a:latin typeface="Helvetica Neue"/>
                <a:ea typeface="Helvetica Neue"/>
                <a:cs typeface="Helvetica Neue"/>
                <a:sym typeface="Helvetica Neue"/>
              </a:rPr>
              <a:t>Track frequent storms</a:t>
            </a:r>
            <a:r>
              <a:rPr lang="en-US" sz="2100" dirty="0">
                <a:solidFill>
                  <a:schemeClr val="lt1"/>
                </a:solidFill>
                <a:latin typeface="Helvetica Neue"/>
                <a:ea typeface="Helvetica Neue"/>
                <a:cs typeface="Helvetica Neue"/>
                <a:sym typeface="Helvetica Neue"/>
              </a:rPr>
              <a:t> and help neighbors know what kind of weather to expect and to prepare.</a:t>
            </a:r>
            <a:endParaRPr sz="2100" dirty="0">
              <a:solidFill>
                <a:schemeClr val="lt1"/>
              </a:solidFill>
              <a:latin typeface="Helvetica Neue"/>
              <a:ea typeface="Helvetica Neue"/>
              <a:cs typeface="Helvetica Neue"/>
              <a:sym typeface="Helvetica Neue"/>
            </a:endParaRPr>
          </a:p>
          <a:p>
            <a:pPr marL="609600" lvl="0" indent="-438150" algn="l" rtl="0">
              <a:spcBef>
                <a:spcPts val="0"/>
              </a:spcBef>
              <a:spcAft>
                <a:spcPts val="0"/>
              </a:spcAft>
              <a:buClr>
                <a:schemeClr val="lt1"/>
              </a:buClr>
              <a:buSzPts val="2100"/>
              <a:buBlip>
                <a:blip r:embed="rId3"/>
              </a:buBlip>
            </a:pPr>
            <a:r>
              <a:rPr lang="en-US" sz="2100" b="1" dirty="0">
                <a:solidFill>
                  <a:schemeClr val="lt1"/>
                </a:solidFill>
                <a:latin typeface="Helvetica Neue"/>
                <a:ea typeface="Helvetica Neue"/>
                <a:cs typeface="Helvetica Neue"/>
                <a:sym typeface="Helvetica Neue"/>
              </a:rPr>
              <a:t>Create a storm kit</a:t>
            </a:r>
            <a:r>
              <a:rPr lang="en-US" sz="2100" dirty="0">
                <a:solidFill>
                  <a:schemeClr val="lt1"/>
                </a:solidFill>
                <a:latin typeface="Helvetica Neue"/>
                <a:ea typeface="Helvetica Neue"/>
                <a:cs typeface="Helvetica Neue"/>
                <a:sym typeface="Helvetica Neue"/>
              </a:rPr>
              <a:t> to help when severe storms hit or work to create these kits and distribute them to people in your community.</a:t>
            </a:r>
            <a:endParaRPr sz="2100" dirty="0">
              <a:solidFill>
                <a:schemeClr val="lt1"/>
              </a:solidFill>
              <a:latin typeface="Helvetica Neue"/>
              <a:ea typeface="Helvetica Neue"/>
              <a:cs typeface="Helvetica Neue"/>
              <a:sym typeface="Helvetica Neue"/>
            </a:endParaRPr>
          </a:p>
          <a:p>
            <a:pPr marL="609600" marR="0" lvl="0" indent="-438150" algn="l" rtl="0">
              <a:lnSpc>
                <a:spcPct val="115000"/>
              </a:lnSpc>
              <a:spcBef>
                <a:spcPts val="0"/>
              </a:spcBef>
              <a:spcAft>
                <a:spcPts val="0"/>
              </a:spcAft>
              <a:buClr>
                <a:schemeClr val="lt1"/>
              </a:buClr>
              <a:buSzPts val="2100"/>
              <a:buBlip>
                <a:blip r:embed="rId3"/>
              </a:buBlip>
            </a:pPr>
            <a:r>
              <a:rPr lang="en-US" sz="2100" b="1" i="0" u="none" strike="noStrike" cap="none" dirty="0">
                <a:solidFill>
                  <a:schemeClr val="lt1"/>
                </a:solidFill>
                <a:latin typeface="Helvetica Neue"/>
                <a:ea typeface="Helvetica Neue"/>
                <a:cs typeface="Helvetica Neue"/>
                <a:sym typeface="Helvetica Neue"/>
              </a:rPr>
              <a:t>Create a team</a:t>
            </a:r>
            <a:r>
              <a:rPr lang="en-US" sz="2100" i="0" u="none" strike="noStrike" cap="none" dirty="0">
                <a:solidFill>
                  <a:schemeClr val="lt1"/>
                </a:solidFill>
                <a:latin typeface="Helvetica Neue"/>
                <a:ea typeface="Helvetica Neue"/>
                <a:cs typeface="Helvetica Neue"/>
                <a:sym typeface="Helvetica Neue"/>
              </a:rPr>
              <a:t> </a:t>
            </a:r>
            <a:r>
              <a:rPr lang="en-US" sz="2100" dirty="0">
                <a:solidFill>
                  <a:schemeClr val="lt1"/>
                </a:solidFill>
                <a:latin typeface="Helvetica Neue"/>
                <a:ea typeface="Helvetica Neue"/>
                <a:cs typeface="Helvetica Neue"/>
                <a:sym typeface="Helvetica Neue"/>
              </a:rPr>
              <a:t>for</a:t>
            </a:r>
            <a:r>
              <a:rPr lang="en-US" sz="2100" i="0" u="none" strike="noStrike" cap="none" dirty="0">
                <a:solidFill>
                  <a:schemeClr val="lt1"/>
                </a:solidFill>
                <a:latin typeface="Helvetica Neue"/>
                <a:ea typeface="Helvetica Neue"/>
                <a:cs typeface="Helvetica Neue"/>
                <a:sym typeface="Helvetica Neue"/>
              </a:rPr>
              <a:t> your troop, council, or service unit </a:t>
            </a:r>
            <a:r>
              <a:rPr lang="en-US" sz="2100" u="sng" dirty="0">
                <a:solidFill>
                  <a:schemeClr val="lt1"/>
                </a:solidFill>
                <a:latin typeface="Helvetica Neue"/>
                <a:ea typeface="Helvetica Neue"/>
                <a:cs typeface="Helvetica Neue"/>
                <a:sym typeface="Helvetica Neue"/>
              </a:rPr>
              <a:t>(</a:t>
            </a:r>
            <a:r>
              <a:rPr lang="en-US" sz="2100" i="0" u="sng" strike="noStrike" cap="none" dirty="0">
                <a:solidFill>
                  <a:schemeClr val="lt1"/>
                </a:solidFill>
                <a:latin typeface="Helvetica Neue"/>
                <a:ea typeface="Helvetica Neue"/>
                <a:cs typeface="Helvetica Neue"/>
                <a:sym typeface="Helvetica Neue"/>
                <a:hlinkClick r:id="rId4">
                  <a:extLst>
                    <a:ext uri="{A12FA001-AC4F-418D-AE19-62706E023703}">
                      <ahyp:hlinkClr xmlns:ahyp="http://schemas.microsoft.com/office/drawing/2018/hyperlinkcolor" val="tx"/>
                    </a:ext>
                  </a:extLst>
                </a:hlinkClick>
              </a:rPr>
              <a:t>www.globe.gov/globe-community/globe-teams</a:t>
            </a:r>
            <a:r>
              <a:rPr lang="en-US" sz="2100" i="0" u="none" strike="noStrike" cap="none" dirty="0">
                <a:solidFill>
                  <a:schemeClr val="lt1"/>
                </a:solidFill>
                <a:latin typeface="Helvetica Neue"/>
                <a:ea typeface="Helvetica Neue"/>
                <a:cs typeface="Helvetica Neue"/>
                <a:sym typeface="Helvetica Neue"/>
              </a:rPr>
              <a:t>) and take observations tog</a:t>
            </a:r>
            <a:r>
              <a:rPr lang="en-US" sz="2100" dirty="0">
                <a:solidFill>
                  <a:schemeClr val="lt1"/>
                </a:solidFill>
                <a:latin typeface="Helvetica Neue"/>
                <a:ea typeface="Helvetica Neue"/>
                <a:cs typeface="Helvetica Neue"/>
                <a:sym typeface="Helvetica Neue"/>
              </a:rPr>
              <a:t>ether.</a:t>
            </a:r>
            <a:endParaRPr sz="2100" dirty="0">
              <a:solidFill>
                <a:schemeClr val="lt1"/>
              </a:solidFill>
              <a:latin typeface="Helvetica Neue"/>
              <a:ea typeface="Helvetica Neue"/>
              <a:cs typeface="Helvetica Neue"/>
              <a:sym typeface="Helvetica Neue"/>
            </a:endParaRPr>
          </a:p>
        </p:txBody>
      </p:sp>
      <p:pic>
        <p:nvPicPr>
          <p:cNvPr id="556" name="Clouds Background" descr="A background of clouds and the GLOBE Clouds word art."/>
          <p:cNvPicPr preferRelativeResize="0"/>
          <p:nvPr/>
        </p:nvPicPr>
        <p:blipFill rotWithShape="1">
          <a:blip r:embed="rId5">
            <a:alphaModFix/>
          </a:blip>
          <a:srcRect l="612" t="13552" r="612" b="21910"/>
          <a:stretch/>
        </p:blipFill>
        <p:spPr>
          <a:xfrm>
            <a:off x="3899300" y="460050"/>
            <a:ext cx="4976099" cy="1828775"/>
          </a:xfrm>
          <a:prstGeom prst="rect">
            <a:avLst/>
          </a:prstGeom>
          <a:noFill/>
          <a:ln w="76200" cap="flat" cmpd="sng">
            <a:solidFill>
              <a:schemeClr val="lt1"/>
            </a:solidFill>
            <a:prstDash val="solid"/>
            <a:round/>
            <a:headEnd type="none" w="sm" len="sm"/>
            <a:tailEnd type="none" w="sm" len="sm"/>
          </a:ln>
        </p:spPr>
      </p:pic>
      <p:pic>
        <p:nvPicPr>
          <p:cNvPr id="554" name="TLACS Patch" descr="The &quot;Think Like a Citizen Science&quot; patch."/>
          <p:cNvPicPr preferRelativeResize="0"/>
          <p:nvPr/>
        </p:nvPicPr>
        <p:blipFill rotWithShape="1">
          <a:blip r:embed="rId6">
            <a:alphaModFix/>
          </a:blip>
          <a:srcRect/>
          <a:stretch/>
        </p:blipFill>
        <p:spPr>
          <a:xfrm>
            <a:off x="9443350" y="460050"/>
            <a:ext cx="1828766" cy="1828766"/>
          </a:xfrm>
          <a:prstGeom prst="rect">
            <a:avLst/>
          </a:prstGeom>
          <a:noFill/>
          <a:ln w="76200" cap="flat" cmpd="sng">
            <a:solidFill>
              <a:schemeClr val="accent1"/>
            </a:solidFill>
            <a:prstDash val="solid"/>
            <a:round/>
            <a:headEnd type="none" w="sm" len="sm"/>
            <a:tailEnd type="none" w="sm" len="sm"/>
          </a:ln>
        </p:spPr>
      </p:pic>
      <p:pic>
        <p:nvPicPr>
          <p:cNvPr id="555" name="Take Action patch" descr="Take Action patch"/>
          <p:cNvPicPr preferRelativeResize="0"/>
          <p:nvPr/>
        </p:nvPicPr>
        <p:blipFill rotWithShape="1">
          <a:blip r:embed="rId7">
            <a:alphaModFix/>
          </a:blip>
          <a:srcRect/>
          <a:stretch/>
        </p:blipFill>
        <p:spPr>
          <a:xfrm>
            <a:off x="670901" y="2953870"/>
            <a:ext cx="2833834" cy="2833864"/>
          </a:xfrm>
          <a:prstGeom prst="rect">
            <a:avLst/>
          </a:prstGeom>
          <a:noFill/>
          <a:ln w="76200" cap="flat" cmpd="sng">
            <a:solidFill>
              <a:schemeClr val="accent1"/>
            </a:solidFill>
            <a:prstDash val="solid"/>
            <a:round/>
            <a:headEnd type="none" w="sm" len="sm"/>
            <a:tailEnd type="none" w="sm" len="sm"/>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Title"/>
          <p:cNvSpPr txBox="1">
            <a:spLocks noGrp="1"/>
          </p:cNvSpPr>
          <p:nvPr>
            <p:ph type="ctrTitle"/>
          </p:nvPr>
        </p:nvSpPr>
        <p:spPr>
          <a:xfrm>
            <a:off x="4207629" y="5442568"/>
            <a:ext cx="8847900" cy="1068300"/>
          </a:xfrm>
          <a:prstGeom prst="rect">
            <a:avLst/>
          </a:prstGeom>
          <a:noFill/>
          <a:ln>
            <a:noFill/>
          </a:ln>
        </p:spPr>
        <p:txBody>
          <a:bodyPr spcFirstLastPara="1" wrap="square" lIns="121900" tIns="121900" rIns="121900" bIns="121900" anchor="b" anchorCtr="0">
            <a:noAutofit/>
          </a:bodyPr>
          <a:lstStyle/>
          <a:p>
            <a:pPr marL="0" lvl="0" indent="0" algn="l" rtl="0">
              <a:lnSpc>
                <a:spcPct val="100000"/>
              </a:lnSpc>
              <a:spcBef>
                <a:spcPts val="0"/>
              </a:spcBef>
              <a:spcAft>
                <a:spcPts val="0"/>
              </a:spcAft>
              <a:buSzPts val="4800"/>
              <a:buNone/>
            </a:pPr>
            <a:r>
              <a:rPr lang="en-US" sz="5400" dirty="0">
                <a:latin typeface="DIN Condensed" pitchFamily="2" charset="0"/>
              </a:rPr>
              <a:t>Questions? Share your projects.</a:t>
            </a:r>
            <a:endParaRPr sz="5400" dirty="0">
              <a:latin typeface="DIN Condensed" pitchFamily="2" charset="0"/>
            </a:endParaRPr>
          </a:p>
        </p:txBody>
      </p:sp>
      <p:graphicFrame>
        <p:nvGraphicFramePr>
          <p:cNvPr id="566" name="Social Media"/>
          <p:cNvGraphicFramePr/>
          <p:nvPr>
            <p:extLst>
              <p:ext uri="{D42A27DB-BD31-4B8C-83A1-F6EECF244321}">
                <p14:modId xmlns:p14="http://schemas.microsoft.com/office/powerpoint/2010/main" val="3838256572"/>
              </p:ext>
            </p:extLst>
          </p:nvPr>
        </p:nvGraphicFramePr>
        <p:xfrm>
          <a:off x="2879549" y="347132"/>
          <a:ext cx="3216475" cy="3563525"/>
        </p:xfrm>
        <a:graphic>
          <a:graphicData uri="http://schemas.openxmlformats.org/drawingml/2006/table">
            <a:tbl>
              <a:tblPr firstRow="1" bandRow="1">
                <a:noFill/>
                <a:tableStyleId>{C3EF39DD-F983-4706-A9D6-564A58C4D55B}</a:tableStyleId>
              </a:tblPr>
              <a:tblGrid>
                <a:gridCol w="3216475">
                  <a:extLst>
                    <a:ext uri="{9D8B030D-6E8A-4147-A177-3AD203B41FA5}">
                      <a16:colId xmlns:a16="http://schemas.microsoft.com/office/drawing/2014/main" val="20000"/>
                    </a:ext>
                  </a:extLst>
                </a:gridCol>
              </a:tblGrid>
              <a:tr h="1486500">
                <a:tc>
                  <a:txBody>
                    <a:bodyPr/>
                    <a:lstStyle/>
                    <a:p>
                      <a:pPr marL="0" marR="0" lvl="0" indent="0" algn="l" rtl="0">
                        <a:lnSpc>
                          <a:spcPct val="100000"/>
                        </a:lnSpc>
                        <a:spcBef>
                          <a:spcPts val="0"/>
                        </a:spcBef>
                        <a:spcAft>
                          <a:spcPts val="0"/>
                        </a:spcAft>
                        <a:buNone/>
                      </a:pPr>
                      <a:r>
                        <a:rPr lang="en-US" sz="1900" u="none" strike="noStrike" cap="none"/>
                        <a:t>@TheGLOBEProgram</a:t>
                      </a:r>
                      <a:endParaRPr sz="1900" u="none" strike="noStrike" cap="none"/>
                    </a:p>
                  </a:txBody>
                  <a:tcPr marL="121925" marR="121925" marT="60975" marB="60975" anchor="ctr"/>
                </a:tc>
                <a:extLst>
                  <a:ext uri="{0D108BD9-81ED-4DB2-BD59-A6C34878D82A}">
                    <a16:rowId xmlns:a16="http://schemas.microsoft.com/office/drawing/2014/main" val="10000"/>
                  </a:ext>
                </a:extLst>
              </a:tr>
              <a:tr h="2077025">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dirty="0"/>
                        <a:t>@</a:t>
                      </a:r>
                      <a:r>
                        <a:rPr lang="en-US" sz="1900" u="none" strike="noStrike" cap="none" dirty="0" err="1"/>
                        <a:t>GLOBEProgram</a:t>
                      </a:r>
                      <a:endParaRPr sz="1900" u="none" strike="noStrike" cap="none" dirty="0"/>
                    </a:p>
                    <a:p>
                      <a:pPr marL="0" marR="0" lvl="0" indent="0" algn="l" rtl="0">
                        <a:lnSpc>
                          <a:spcPct val="100000"/>
                        </a:lnSpc>
                        <a:spcBef>
                          <a:spcPts val="0"/>
                        </a:spcBef>
                        <a:spcAft>
                          <a:spcPts val="0"/>
                        </a:spcAft>
                        <a:buNone/>
                      </a:pPr>
                      <a:endParaRPr sz="1900" u="none" strike="noStrike" cap="none" dirty="0"/>
                    </a:p>
                  </a:txBody>
                  <a:tcPr marL="121925" marR="121925" marT="60975" marB="60975" anchor="ctr"/>
                </a:tc>
                <a:extLst>
                  <a:ext uri="{0D108BD9-81ED-4DB2-BD59-A6C34878D82A}">
                    <a16:rowId xmlns:a16="http://schemas.microsoft.com/office/drawing/2014/main" val="10001"/>
                  </a:ext>
                </a:extLst>
              </a:tr>
            </a:tbl>
          </a:graphicData>
        </a:graphic>
      </p:graphicFrame>
      <p:pic>
        <p:nvPicPr>
          <p:cNvPr id="567" name="Facebook logo" descr="Logo for Facebook"/>
          <p:cNvPicPr preferRelativeResize="0"/>
          <p:nvPr/>
        </p:nvPicPr>
        <p:blipFill rotWithShape="1">
          <a:blip r:embed="rId3">
            <a:alphaModFix/>
          </a:blip>
          <a:srcRect/>
          <a:stretch/>
        </p:blipFill>
        <p:spPr>
          <a:xfrm>
            <a:off x="1857145" y="593784"/>
            <a:ext cx="1022404" cy="1022404"/>
          </a:xfrm>
          <a:prstGeom prst="rect">
            <a:avLst/>
          </a:prstGeom>
          <a:noFill/>
          <a:ln>
            <a:noFill/>
          </a:ln>
        </p:spPr>
      </p:pic>
      <p:pic>
        <p:nvPicPr>
          <p:cNvPr id="568" name="Twitter logo" descr="Logo for Twitter"/>
          <p:cNvPicPr preferRelativeResize="0"/>
          <p:nvPr/>
        </p:nvPicPr>
        <p:blipFill rotWithShape="1">
          <a:blip r:embed="rId4">
            <a:alphaModFix/>
          </a:blip>
          <a:srcRect/>
          <a:stretch/>
        </p:blipFill>
        <p:spPr>
          <a:xfrm>
            <a:off x="1726988" y="2295493"/>
            <a:ext cx="1152560" cy="935879"/>
          </a:xfrm>
          <a:prstGeom prst="rect">
            <a:avLst/>
          </a:prstGeom>
          <a:noFill/>
          <a:ln>
            <a:noFill/>
          </a:ln>
        </p:spPr>
      </p:pic>
      <p:pic>
        <p:nvPicPr>
          <p:cNvPr id="569" name="GLOBE social logo" descr="Social media icon for The GLOBE Program"/>
          <p:cNvPicPr preferRelativeResize="0"/>
          <p:nvPr/>
        </p:nvPicPr>
        <p:blipFill rotWithShape="1">
          <a:blip r:embed="rId5">
            <a:alphaModFix/>
          </a:blip>
          <a:srcRect/>
          <a:stretch/>
        </p:blipFill>
        <p:spPr>
          <a:xfrm>
            <a:off x="7118404" y="694228"/>
            <a:ext cx="3216451" cy="32164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Title"/>
          <p:cNvSpPr txBox="1">
            <a:spLocks noGrp="1"/>
          </p:cNvSpPr>
          <p:nvPr>
            <p:ph type="ctrTitle"/>
          </p:nvPr>
        </p:nvSpPr>
        <p:spPr>
          <a:xfrm>
            <a:off x="0" y="795700"/>
            <a:ext cx="12192000" cy="1068300"/>
          </a:xfrm>
          <a:prstGeom prst="rect">
            <a:avLst/>
          </a:prstGeom>
          <a:noFill/>
          <a:ln>
            <a:noFill/>
          </a:ln>
        </p:spPr>
        <p:txBody>
          <a:bodyPr spcFirstLastPara="1" wrap="square" lIns="121900" tIns="121900" rIns="121900" bIns="121900" anchor="b" anchorCtr="0">
            <a:noAutofit/>
          </a:bodyPr>
          <a:lstStyle/>
          <a:p>
            <a:pPr marL="0" lvl="0" indent="0" algn="ctr" rtl="0">
              <a:lnSpc>
                <a:spcPct val="100000"/>
              </a:lnSpc>
              <a:spcBef>
                <a:spcPts val="0"/>
              </a:spcBef>
              <a:spcAft>
                <a:spcPts val="0"/>
              </a:spcAft>
              <a:buSzPts val="4800"/>
              <a:buNone/>
            </a:pPr>
            <a:r>
              <a:rPr lang="en-US" sz="7200" dirty="0">
                <a:solidFill>
                  <a:schemeClr val="dk1"/>
                </a:solidFill>
                <a:latin typeface="DIN Condensed" pitchFamily="2" charset="0"/>
              </a:rPr>
              <a:t>What does a Scientist Do? </a:t>
            </a:r>
            <a:r>
              <a:rPr lang="en-US" sz="7200" dirty="0">
                <a:solidFill>
                  <a:schemeClr val="bg1"/>
                </a:solidFill>
                <a:latin typeface="DIN Condensed" pitchFamily="2" charset="0"/>
              </a:rPr>
              <a:t>1</a:t>
            </a:r>
            <a:endParaRPr sz="7200" dirty="0">
              <a:solidFill>
                <a:schemeClr val="bg1"/>
              </a:solidFill>
              <a:latin typeface="DIN Condensed" pitchFamily="2" charset="0"/>
            </a:endParaRPr>
          </a:p>
        </p:txBody>
      </p:sp>
      <p:pic>
        <p:nvPicPr>
          <p:cNvPr id="248" name="Girls Doing Science" descr="Three girls crowded around a microscope, with one of them looking into the eyepiece."/>
          <p:cNvPicPr preferRelativeResize="0"/>
          <p:nvPr/>
        </p:nvPicPr>
        <p:blipFill>
          <a:blip r:embed="rId3">
            <a:alphaModFix/>
          </a:blip>
          <a:stretch>
            <a:fillRect/>
          </a:stretch>
        </p:blipFill>
        <p:spPr>
          <a:xfrm>
            <a:off x="5067642" y="2413142"/>
            <a:ext cx="5735854" cy="3822969"/>
          </a:xfrm>
          <a:prstGeom prst="rect">
            <a:avLst/>
          </a:prstGeom>
          <a:noFill/>
          <a:ln w="76200" cap="flat" cmpd="sng">
            <a:solidFill>
              <a:schemeClr val="lt2"/>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Title"/>
          <p:cNvSpPr txBox="1">
            <a:spLocks noGrp="1"/>
          </p:cNvSpPr>
          <p:nvPr>
            <p:ph type="ctrTitle"/>
          </p:nvPr>
        </p:nvSpPr>
        <p:spPr>
          <a:xfrm>
            <a:off x="-125" y="2259350"/>
            <a:ext cx="12192000" cy="1068300"/>
          </a:xfrm>
          <a:prstGeom prst="rect">
            <a:avLst/>
          </a:prstGeom>
          <a:noFill/>
          <a:ln>
            <a:noFill/>
          </a:ln>
        </p:spPr>
        <p:txBody>
          <a:bodyPr spcFirstLastPara="1" wrap="square" lIns="121900" tIns="121900" rIns="121900" bIns="121900" anchor="b" anchorCtr="0">
            <a:noAutofit/>
          </a:bodyPr>
          <a:lstStyle/>
          <a:p>
            <a:pPr marL="0" lvl="0" indent="0" algn="ctr" rtl="0">
              <a:lnSpc>
                <a:spcPct val="100000"/>
              </a:lnSpc>
              <a:spcBef>
                <a:spcPts val="0"/>
              </a:spcBef>
              <a:spcAft>
                <a:spcPts val="0"/>
              </a:spcAft>
              <a:buSzPts val="4800"/>
              <a:buNone/>
            </a:pPr>
            <a:r>
              <a:rPr lang="en-US" sz="7200" dirty="0">
                <a:solidFill>
                  <a:schemeClr val="dk1"/>
                </a:solidFill>
                <a:latin typeface="DIN Condensed" pitchFamily="2" charset="0"/>
              </a:rPr>
              <a:t>What does a Scientist Do? </a:t>
            </a:r>
            <a:r>
              <a:rPr lang="en-US" sz="7200" dirty="0">
                <a:solidFill>
                  <a:schemeClr val="bg1"/>
                </a:solidFill>
                <a:latin typeface="DIN Condensed" pitchFamily="2" charset="0"/>
              </a:rPr>
              <a:t>2</a:t>
            </a:r>
            <a:endParaRPr sz="7200" dirty="0">
              <a:solidFill>
                <a:schemeClr val="bg1"/>
              </a:solidFill>
              <a:latin typeface="DIN Condensed" pitchFamily="2" charset="0"/>
            </a:endParaRPr>
          </a:p>
        </p:txBody>
      </p:sp>
      <p:pic>
        <p:nvPicPr>
          <p:cNvPr id="254" name="Girls Doing Science" descr="Three girls crowded around a microscope, with one of them looking into the eyepiece."/>
          <p:cNvPicPr preferRelativeResize="0"/>
          <p:nvPr/>
        </p:nvPicPr>
        <p:blipFill>
          <a:blip r:embed="rId3">
            <a:alphaModFix/>
          </a:blip>
          <a:stretch>
            <a:fillRect/>
          </a:stretch>
        </p:blipFill>
        <p:spPr>
          <a:xfrm>
            <a:off x="5041267" y="3222100"/>
            <a:ext cx="5735854" cy="3822969"/>
          </a:xfrm>
          <a:prstGeom prst="rect">
            <a:avLst/>
          </a:prstGeom>
          <a:noFill/>
          <a:ln w="76200" cap="flat" cmpd="sng">
            <a:solidFill>
              <a:schemeClr val="lt2"/>
            </a:solidFill>
            <a:prstDash val="solid"/>
            <a:round/>
            <a:headEnd type="none" w="sm" len="sm"/>
            <a:tailEnd type="none" w="sm" len="sm"/>
          </a:ln>
        </p:spPr>
      </p:pic>
      <p:sp>
        <p:nvSpPr>
          <p:cNvPr id="255" name="Pause Text"/>
          <p:cNvSpPr txBox="1"/>
          <p:nvPr/>
        </p:nvSpPr>
        <p:spPr>
          <a:xfrm>
            <a:off x="3706433" y="229400"/>
            <a:ext cx="4425300" cy="1754700"/>
          </a:xfrm>
          <a:prstGeom prst="rect">
            <a:avLst/>
          </a:prstGeom>
          <a:noFill/>
          <a:ln w="76200" cap="flat" cmpd="sng">
            <a:solidFill>
              <a:schemeClr val="lt2"/>
            </a:solidFill>
            <a:prstDash val="solid"/>
            <a:round/>
            <a:headEnd type="none" w="sm" len="sm"/>
            <a:tailEnd type="none" w="sm" len="sm"/>
          </a:ln>
        </p:spPr>
        <p:txBody>
          <a:bodyPr spcFirstLastPara="1" wrap="square" lIns="121900" tIns="121900" rIns="121900" bIns="121900" anchor="t" anchorCtr="0">
            <a:spAutoFit/>
          </a:bodyPr>
          <a:lstStyle/>
          <a:p>
            <a:pPr marL="0" lvl="0" indent="0" algn="ctr" rtl="0">
              <a:spcBef>
                <a:spcPts val="0"/>
              </a:spcBef>
              <a:spcAft>
                <a:spcPts val="0"/>
              </a:spcAft>
              <a:buNone/>
            </a:pPr>
            <a:r>
              <a:rPr lang="en-US" sz="7900" b="1" dirty="0">
                <a:solidFill>
                  <a:schemeClr val="accent2"/>
                </a:solidFill>
                <a:latin typeface="Helvetica Neue"/>
                <a:ea typeface="Helvetica Neue"/>
                <a:cs typeface="Helvetica Neue"/>
                <a:sym typeface="Helvetica Neue"/>
              </a:rPr>
              <a:t>II</a:t>
            </a:r>
            <a:endParaRPr sz="7900" b="1" dirty="0">
              <a:solidFill>
                <a:schemeClr val="accent2"/>
              </a:solidFill>
              <a:latin typeface="Helvetica Neue"/>
              <a:ea typeface="Helvetica Neue"/>
              <a:cs typeface="Helvetica Neue"/>
              <a:sym typeface="Helvetica Neue"/>
            </a:endParaRPr>
          </a:p>
          <a:p>
            <a:pPr marL="0" lvl="0" indent="0" algn="ctr" rtl="0">
              <a:spcBef>
                <a:spcPts val="0"/>
              </a:spcBef>
              <a:spcAft>
                <a:spcPts val="0"/>
              </a:spcAft>
              <a:buNone/>
            </a:pPr>
            <a:r>
              <a:rPr lang="en-US" sz="1900" b="1" dirty="0">
                <a:solidFill>
                  <a:schemeClr val="accent2"/>
                </a:solidFill>
                <a:latin typeface="Helvetica Neue"/>
                <a:ea typeface="Helvetica Neue"/>
                <a:cs typeface="Helvetica Neue"/>
                <a:sym typeface="Helvetica Neue"/>
              </a:rPr>
              <a:t>Press Pause while you discuss.</a:t>
            </a:r>
            <a:endParaRPr sz="1900" b="1" dirty="0">
              <a:solidFill>
                <a:schemeClr val="accent2"/>
              </a:solidFill>
              <a:latin typeface="Helvetica Neue"/>
              <a:ea typeface="Helvetica Neue"/>
              <a:cs typeface="Helvetica Neue"/>
              <a:sym typeface="Helvetica Neue"/>
            </a:endParaRPr>
          </a:p>
        </p:txBody>
      </p:sp>
      <p:sp>
        <p:nvSpPr>
          <p:cNvPr id="256" name="Pause image" descr="Pause symbol"/>
          <p:cNvSpPr/>
          <p:nvPr/>
        </p:nvSpPr>
        <p:spPr>
          <a:xfrm>
            <a:off x="5465133" y="457133"/>
            <a:ext cx="928800" cy="964500"/>
          </a:xfrm>
          <a:prstGeom prst="ellipse">
            <a:avLst/>
          </a:prstGeom>
          <a:noFill/>
          <a:ln w="2857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Title"/>
          <p:cNvSpPr txBox="1">
            <a:spLocks noGrp="1"/>
          </p:cNvSpPr>
          <p:nvPr>
            <p:ph type="ctrTitle"/>
          </p:nvPr>
        </p:nvSpPr>
        <p:spPr>
          <a:xfrm>
            <a:off x="0" y="370325"/>
            <a:ext cx="12192000" cy="1068300"/>
          </a:xfrm>
          <a:prstGeom prst="rect">
            <a:avLst/>
          </a:prstGeom>
          <a:noFill/>
          <a:ln>
            <a:noFill/>
          </a:ln>
        </p:spPr>
        <p:txBody>
          <a:bodyPr spcFirstLastPara="1" wrap="square" lIns="121900" tIns="121900" rIns="121900" bIns="121900" anchor="b" anchorCtr="0">
            <a:noAutofit/>
          </a:bodyPr>
          <a:lstStyle/>
          <a:p>
            <a:pPr marL="0" lvl="0" indent="0" algn="ctr" rtl="0">
              <a:lnSpc>
                <a:spcPct val="100000"/>
              </a:lnSpc>
              <a:spcBef>
                <a:spcPts val="0"/>
              </a:spcBef>
              <a:spcAft>
                <a:spcPts val="0"/>
              </a:spcAft>
              <a:buSzPts val="4800"/>
              <a:buNone/>
            </a:pPr>
            <a:r>
              <a:rPr lang="en-US" sz="7200" dirty="0">
                <a:solidFill>
                  <a:schemeClr val="dk1"/>
                </a:solidFill>
                <a:latin typeface="DIN Condensed" pitchFamily="2" charset="0"/>
              </a:rPr>
              <a:t>What does a Scientist Do? </a:t>
            </a:r>
            <a:r>
              <a:rPr lang="en-US" sz="7200" dirty="0">
                <a:solidFill>
                  <a:schemeClr val="bg1"/>
                </a:solidFill>
                <a:latin typeface="DIN Condensed" pitchFamily="2" charset="0"/>
              </a:rPr>
              <a:t>3</a:t>
            </a:r>
            <a:endParaRPr sz="7200" dirty="0">
              <a:solidFill>
                <a:schemeClr val="bg1"/>
              </a:solidFill>
              <a:latin typeface="DIN Condensed" pitchFamily="2" charset="0"/>
            </a:endParaRPr>
          </a:p>
        </p:txBody>
      </p:sp>
      <p:sp>
        <p:nvSpPr>
          <p:cNvPr id="263" name="Steps"/>
          <p:cNvSpPr txBox="1"/>
          <p:nvPr/>
        </p:nvSpPr>
        <p:spPr>
          <a:xfrm>
            <a:off x="1608267" y="1573883"/>
            <a:ext cx="5044500" cy="1723800"/>
          </a:xfrm>
          <a:prstGeom prst="rect">
            <a:avLst/>
          </a:prstGeom>
          <a:noFill/>
          <a:ln>
            <a:noFill/>
          </a:ln>
        </p:spPr>
        <p:txBody>
          <a:bodyPr spcFirstLastPara="1" wrap="square" lIns="121900" tIns="121900" rIns="121900" bIns="121900" anchor="t" anchorCtr="0">
            <a:spAutoFit/>
          </a:bodyPr>
          <a:lstStyle/>
          <a:p>
            <a:pPr marL="609600" lvl="0" indent="-508000" algn="l" rtl="0">
              <a:spcBef>
                <a:spcPts val="0"/>
              </a:spcBef>
              <a:spcAft>
                <a:spcPts val="0"/>
              </a:spcAft>
              <a:buSzPts val="3200"/>
              <a:buFont typeface="Helvetica Neue"/>
              <a:buAutoNum type="arabicPeriod"/>
            </a:pPr>
            <a:r>
              <a:rPr lang="en-US" sz="3200">
                <a:latin typeface="Helvetica Neue"/>
                <a:ea typeface="Helvetica Neue"/>
                <a:cs typeface="Helvetica Neue"/>
                <a:sym typeface="Helvetica Neue"/>
              </a:rPr>
              <a:t>Observe</a:t>
            </a:r>
            <a:endParaRPr sz="3200">
              <a:latin typeface="Helvetica Neue"/>
              <a:ea typeface="Helvetica Neue"/>
              <a:cs typeface="Helvetica Neue"/>
              <a:sym typeface="Helvetica Neue"/>
            </a:endParaRPr>
          </a:p>
          <a:p>
            <a:pPr marL="609600" lvl="0" indent="-508000" algn="l" rtl="0">
              <a:spcBef>
                <a:spcPts val="0"/>
              </a:spcBef>
              <a:spcAft>
                <a:spcPts val="0"/>
              </a:spcAft>
              <a:buSzPts val="3200"/>
              <a:buFont typeface="Helvetica Neue"/>
              <a:buAutoNum type="arabicPeriod"/>
            </a:pPr>
            <a:r>
              <a:rPr lang="en-US" sz="3200">
                <a:latin typeface="Helvetica Neue"/>
                <a:ea typeface="Helvetica Neue"/>
                <a:cs typeface="Helvetica Neue"/>
                <a:sym typeface="Helvetica Neue"/>
              </a:rPr>
              <a:t>Ask a Question</a:t>
            </a:r>
            <a:endParaRPr sz="3200">
              <a:latin typeface="Helvetica Neue"/>
              <a:ea typeface="Helvetica Neue"/>
              <a:cs typeface="Helvetica Neue"/>
              <a:sym typeface="Helvetica Neue"/>
            </a:endParaRPr>
          </a:p>
          <a:p>
            <a:pPr marL="609600" lvl="0" indent="-508000" algn="l" rtl="0">
              <a:spcBef>
                <a:spcPts val="0"/>
              </a:spcBef>
              <a:spcAft>
                <a:spcPts val="0"/>
              </a:spcAft>
              <a:buSzPts val="3200"/>
              <a:buFont typeface="Helvetica Neue"/>
              <a:buAutoNum type="arabicPeriod"/>
            </a:pPr>
            <a:r>
              <a:rPr lang="en-US" sz="3200">
                <a:latin typeface="Helvetica Neue"/>
                <a:ea typeface="Helvetica Neue"/>
                <a:cs typeface="Helvetica Neue"/>
                <a:sym typeface="Helvetica Neue"/>
              </a:rPr>
              <a:t>Make a Hypothesis</a:t>
            </a:r>
            <a:endParaRPr sz="3200">
              <a:latin typeface="Helvetica Neue"/>
              <a:ea typeface="Helvetica Neue"/>
              <a:cs typeface="Helvetica Neue"/>
              <a:sym typeface="Helvetica Neue"/>
            </a:endParaRPr>
          </a:p>
        </p:txBody>
      </p:sp>
      <p:pic>
        <p:nvPicPr>
          <p:cNvPr id="262" name="Girls Doing Science" descr="Three girls crowded around a microscope, with one of them looking into the eyepiece."/>
          <p:cNvPicPr preferRelativeResize="0"/>
          <p:nvPr/>
        </p:nvPicPr>
        <p:blipFill>
          <a:blip r:embed="rId3">
            <a:alphaModFix/>
          </a:blip>
          <a:stretch>
            <a:fillRect/>
          </a:stretch>
        </p:blipFill>
        <p:spPr>
          <a:xfrm>
            <a:off x="6137669" y="2375458"/>
            <a:ext cx="4706934" cy="3137169"/>
          </a:xfrm>
          <a:prstGeom prst="rect">
            <a:avLst/>
          </a:prstGeom>
          <a:noFill/>
          <a:ln w="76200" cap="flat" cmpd="sng">
            <a:solidFill>
              <a:schemeClr val="lt2"/>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Title"/>
          <p:cNvSpPr txBox="1">
            <a:spLocks noGrp="1"/>
          </p:cNvSpPr>
          <p:nvPr>
            <p:ph type="ctrTitle"/>
          </p:nvPr>
        </p:nvSpPr>
        <p:spPr>
          <a:xfrm>
            <a:off x="3997952" y="5017200"/>
            <a:ext cx="6531900" cy="1068300"/>
          </a:xfrm>
          <a:prstGeom prst="rect">
            <a:avLst/>
          </a:prstGeom>
          <a:noFill/>
          <a:ln>
            <a:noFill/>
          </a:ln>
        </p:spPr>
        <p:txBody>
          <a:bodyPr spcFirstLastPara="1" wrap="square" lIns="121900" tIns="121900" rIns="121900" bIns="121900" anchor="b" anchorCtr="0">
            <a:noAutofit/>
          </a:bodyPr>
          <a:lstStyle/>
          <a:p>
            <a:pPr marL="0" lvl="0" indent="0" algn="l" rtl="0">
              <a:lnSpc>
                <a:spcPct val="100000"/>
              </a:lnSpc>
              <a:spcBef>
                <a:spcPts val="0"/>
              </a:spcBef>
              <a:spcAft>
                <a:spcPts val="0"/>
              </a:spcAft>
              <a:buSzPts val="4800"/>
              <a:buNone/>
            </a:pPr>
            <a:r>
              <a:rPr lang="en-US" sz="5400" dirty="0">
                <a:latin typeface="DIN Condensed" pitchFamily="2" charset="0"/>
              </a:rPr>
              <a:t>Ask a Question </a:t>
            </a:r>
            <a:r>
              <a:rPr lang="en-US" sz="5400" dirty="0">
                <a:solidFill>
                  <a:srgbClr val="256EB1"/>
                </a:solidFill>
                <a:latin typeface="DIN Condensed" pitchFamily="2" charset="0"/>
              </a:rPr>
              <a:t>1</a:t>
            </a:r>
            <a:endParaRPr sz="5400" dirty="0">
              <a:solidFill>
                <a:srgbClr val="256EB1"/>
              </a:solidFill>
              <a:latin typeface="DIN Condensed" pitchFamily="2" charset="0"/>
            </a:endParaRPr>
          </a:p>
        </p:txBody>
      </p:sp>
      <p:sp>
        <p:nvSpPr>
          <p:cNvPr id="269" name="???"/>
          <p:cNvSpPr txBox="1">
            <a:spLocks noGrp="1"/>
          </p:cNvSpPr>
          <p:nvPr>
            <p:ph type="subTitle" idx="1"/>
          </p:nvPr>
        </p:nvSpPr>
        <p:spPr>
          <a:xfrm>
            <a:off x="3997950" y="5742525"/>
            <a:ext cx="6850800" cy="540900"/>
          </a:xfrm>
          <a:prstGeom prst="rect">
            <a:avLst/>
          </a:prstGeom>
          <a:noFill/>
          <a:ln>
            <a:noFill/>
          </a:ln>
        </p:spPr>
        <p:txBody>
          <a:bodyPr spcFirstLastPara="1" wrap="square" lIns="121900" tIns="118850" rIns="121900" bIns="118850" anchor="t" anchorCtr="0">
            <a:noAutofit/>
          </a:bodyPr>
          <a:lstStyle/>
          <a:p>
            <a:pPr marL="0" marR="0" lvl="0" indent="0" algn="l" rtl="0">
              <a:lnSpc>
                <a:spcPct val="100000"/>
              </a:lnSpc>
              <a:spcBef>
                <a:spcPts val="0"/>
              </a:spcBef>
              <a:spcAft>
                <a:spcPts val="0"/>
              </a:spcAft>
              <a:buSzPts val="3200"/>
              <a:buNone/>
            </a:pPr>
            <a:r>
              <a:rPr lang="en-US" sz="5400" dirty="0">
                <a:solidFill>
                  <a:schemeClr val="lt2"/>
                </a:solidFill>
                <a:latin typeface="DIN Condensed" pitchFamily="2" charset="0"/>
              </a:rPr>
              <a:t>????????????????????</a:t>
            </a:r>
            <a:endParaRPr sz="5400" dirty="0">
              <a:solidFill>
                <a:schemeClr val="lt2"/>
              </a:solidFill>
              <a:latin typeface="DIN Condensed" pitchFamily="2" charset="0"/>
            </a:endParaRPr>
          </a:p>
        </p:txBody>
      </p:sp>
      <p:pic>
        <p:nvPicPr>
          <p:cNvPr id="270" name="Hurricane" descr="Satellite view of a hurricane"/>
          <p:cNvPicPr preferRelativeResize="0"/>
          <p:nvPr/>
        </p:nvPicPr>
        <p:blipFill>
          <a:blip r:embed="rId3">
            <a:alphaModFix/>
          </a:blip>
          <a:stretch>
            <a:fillRect/>
          </a:stretch>
        </p:blipFill>
        <p:spPr>
          <a:xfrm>
            <a:off x="1748218" y="85344"/>
            <a:ext cx="8677275" cy="4876800"/>
          </a:xfrm>
          <a:prstGeom prst="rect">
            <a:avLst/>
          </a:prstGeom>
          <a:noFill/>
          <a:ln w="76200" cap="flat" cmpd="sng">
            <a:solidFill>
              <a:schemeClr val="accent1"/>
            </a:solidFill>
            <a:prstDash val="solid"/>
            <a:round/>
            <a:headEnd type="none" w="sm" len="sm"/>
            <a:tailEnd type="none" w="sm" len="sm"/>
          </a:ln>
        </p:spPr>
      </p:pic>
      <p:sp>
        <p:nvSpPr>
          <p:cNvPr id="271" name="Pause text"/>
          <p:cNvSpPr txBox="1"/>
          <p:nvPr/>
        </p:nvSpPr>
        <p:spPr>
          <a:xfrm>
            <a:off x="8441783" y="2748750"/>
            <a:ext cx="2618100" cy="2047200"/>
          </a:xfrm>
          <a:prstGeom prst="rect">
            <a:avLst/>
          </a:prstGeom>
          <a:solidFill>
            <a:schemeClr val="lt1"/>
          </a:solidFill>
          <a:ln w="76200" cap="flat" cmpd="sng">
            <a:solidFill>
              <a:schemeClr val="lt2"/>
            </a:solidFill>
            <a:prstDash val="solid"/>
            <a:round/>
            <a:headEnd type="none" w="sm" len="sm"/>
            <a:tailEnd type="none" w="sm" len="sm"/>
          </a:ln>
        </p:spPr>
        <p:txBody>
          <a:bodyPr spcFirstLastPara="1" wrap="square" lIns="121900" tIns="121900" rIns="121900" bIns="121900" anchor="t" anchorCtr="0">
            <a:spAutoFit/>
          </a:bodyPr>
          <a:lstStyle/>
          <a:p>
            <a:pPr marL="0" lvl="0" indent="0" algn="ctr" rtl="0">
              <a:spcBef>
                <a:spcPts val="0"/>
              </a:spcBef>
              <a:spcAft>
                <a:spcPts val="0"/>
              </a:spcAft>
              <a:buNone/>
            </a:pPr>
            <a:r>
              <a:rPr lang="en-US" sz="7900" b="1" dirty="0">
                <a:solidFill>
                  <a:schemeClr val="accent2"/>
                </a:solidFill>
                <a:latin typeface="Helvetica Neue"/>
                <a:ea typeface="Helvetica Neue"/>
                <a:cs typeface="Helvetica Neue"/>
                <a:sym typeface="Helvetica Neue"/>
              </a:rPr>
              <a:t>II</a:t>
            </a:r>
            <a:endParaRPr sz="7900" b="1" dirty="0">
              <a:solidFill>
                <a:schemeClr val="accent2"/>
              </a:solidFill>
              <a:latin typeface="Helvetica Neue"/>
              <a:ea typeface="Helvetica Neue"/>
              <a:cs typeface="Helvetica Neue"/>
              <a:sym typeface="Helvetica Neue"/>
            </a:endParaRPr>
          </a:p>
          <a:p>
            <a:pPr marL="0" lvl="0" indent="0" algn="ctr" rtl="0">
              <a:spcBef>
                <a:spcPts val="0"/>
              </a:spcBef>
              <a:spcAft>
                <a:spcPts val="0"/>
              </a:spcAft>
              <a:buNone/>
            </a:pPr>
            <a:r>
              <a:rPr lang="en-US" sz="1900" b="1" dirty="0">
                <a:solidFill>
                  <a:schemeClr val="accent2"/>
                </a:solidFill>
                <a:latin typeface="Helvetica Neue"/>
                <a:ea typeface="Helvetica Neue"/>
                <a:cs typeface="Helvetica Neue"/>
                <a:sym typeface="Helvetica Neue"/>
              </a:rPr>
              <a:t>Press Pause while you discuss.</a:t>
            </a:r>
            <a:endParaRPr sz="1900" b="1" dirty="0">
              <a:solidFill>
                <a:schemeClr val="accent2"/>
              </a:solidFill>
              <a:latin typeface="Helvetica Neue"/>
              <a:ea typeface="Helvetica Neue"/>
              <a:cs typeface="Helvetica Neue"/>
              <a:sym typeface="Helvetica Neue"/>
            </a:endParaRPr>
          </a:p>
        </p:txBody>
      </p:sp>
      <p:sp>
        <p:nvSpPr>
          <p:cNvPr id="272" name="Pause image" descr="Pause symbol"/>
          <p:cNvSpPr/>
          <p:nvPr/>
        </p:nvSpPr>
        <p:spPr>
          <a:xfrm>
            <a:off x="9273033" y="2976483"/>
            <a:ext cx="928800" cy="964500"/>
          </a:xfrm>
          <a:prstGeom prst="ellipse">
            <a:avLst/>
          </a:prstGeom>
          <a:noFill/>
          <a:ln w="2857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r>
              <a:rPr lang="en-US" dirty="0"/>
              <a:t>Pause </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Title"/>
          <p:cNvSpPr txBox="1">
            <a:spLocks noGrp="1"/>
          </p:cNvSpPr>
          <p:nvPr>
            <p:ph type="ctrTitle"/>
          </p:nvPr>
        </p:nvSpPr>
        <p:spPr>
          <a:xfrm>
            <a:off x="3997952" y="4985511"/>
            <a:ext cx="6531900" cy="1068300"/>
          </a:xfrm>
          <a:prstGeom prst="rect">
            <a:avLst/>
          </a:prstGeom>
          <a:noFill/>
          <a:ln>
            <a:noFill/>
          </a:ln>
        </p:spPr>
        <p:txBody>
          <a:bodyPr spcFirstLastPara="1" wrap="square" lIns="121900" tIns="121900" rIns="121900" bIns="121900" anchor="b" anchorCtr="0">
            <a:noAutofit/>
          </a:bodyPr>
          <a:lstStyle/>
          <a:p>
            <a:pPr marL="0" lvl="0" indent="0" algn="l" rtl="0">
              <a:lnSpc>
                <a:spcPct val="100000"/>
              </a:lnSpc>
              <a:spcBef>
                <a:spcPts val="0"/>
              </a:spcBef>
              <a:spcAft>
                <a:spcPts val="0"/>
              </a:spcAft>
              <a:buSzPts val="4800"/>
              <a:buNone/>
            </a:pPr>
            <a:r>
              <a:rPr lang="en-US" sz="5400" dirty="0"/>
              <a:t>Ask a Question </a:t>
            </a:r>
            <a:r>
              <a:rPr lang="en-US" sz="5400" dirty="0">
                <a:solidFill>
                  <a:srgbClr val="256EB1"/>
                </a:solidFill>
              </a:rPr>
              <a:t>2</a:t>
            </a:r>
            <a:endParaRPr sz="5400" dirty="0">
              <a:solidFill>
                <a:srgbClr val="256EB1"/>
              </a:solidFill>
            </a:endParaRPr>
          </a:p>
        </p:txBody>
      </p:sp>
      <p:sp>
        <p:nvSpPr>
          <p:cNvPr id="278" name="Text"/>
          <p:cNvSpPr txBox="1">
            <a:spLocks noGrp="1"/>
          </p:cNvSpPr>
          <p:nvPr>
            <p:ph type="subTitle" idx="1"/>
          </p:nvPr>
        </p:nvSpPr>
        <p:spPr>
          <a:xfrm>
            <a:off x="3997952" y="5779200"/>
            <a:ext cx="7257600" cy="1068300"/>
          </a:xfrm>
          <a:prstGeom prst="rect">
            <a:avLst/>
          </a:prstGeom>
          <a:noFill/>
          <a:ln>
            <a:noFill/>
          </a:ln>
        </p:spPr>
        <p:txBody>
          <a:bodyPr spcFirstLastPara="1" wrap="square" lIns="121900" tIns="118850" rIns="121900" bIns="11885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dirty="0">
                <a:solidFill>
                  <a:schemeClr val="lt2"/>
                </a:solidFill>
                <a:latin typeface="DIN Condensed" pitchFamily="2" charset="0"/>
              </a:rPr>
              <a:t>What happens when pressure decreases abruptly inside a closed container with water vapor?</a:t>
            </a:r>
            <a:endParaRPr sz="5400" dirty="0">
              <a:solidFill>
                <a:schemeClr val="lt2"/>
              </a:solidFill>
              <a:latin typeface="DIN Condensed" pitchFamily="2" charset="0"/>
            </a:endParaRPr>
          </a:p>
        </p:txBody>
      </p:sp>
      <p:pic>
        <p:nvPicPr>
          <p:cNvPr id="279" name="Hurricane" descr="Satellite image of a hurricane"/>
          <p:cNvPicPr preferRelativeResize="0"/>
          <p:nvPr/>
        </p:nvPicPr>
        <p:blipFill>
          <a:blip r:embed="rId3">
            <a:alphaModFix/>
          </a:blip>
          <a:stretch>
            <a:fillRect/>
          </a:stretch>
        </p:blipFill>
        <p:spPr>
          <a:xfrm>
            <a:off x="1748218" y="85344"/>
            <a:ext cx="8677275" cy="4876800"/>
          </a:xfrm>
          <a:prstGeom prst="rect">
            <a:avLst/>
          </a:prstGeom>
          <a:noFill/>
          <a:ln w="76200" cap="flat" cmpd="sng">
            <a:solidFill>
              <a:schemeClr val="accent1"/>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O">
  <a:themeElements>
    <a:clrScheme name="Simple Light">
      <a:dk1>
        <a:srgbClr val="000000"/>
      </a:dk1>
      <a:lt1>
        <a:srgbClr val="FFFFFF"/>
      </a:lt1>
      <a:dk2>
        <a:srgbClr val="8B181B"/>
      </a:dk2>
      <a:lt2>
        <a:srgbClr val="F7D26B"/>
      </a:lt2>
      <a:accent1>
        <a:srgbClr val="BCD7EA"/>
      </a:accent1>
      <a:accent2>
        <a:srgbClr val="1B75BC"/>
      </a:accent2>
      <a:accent3>
        <a:srgbClr val="D4DB95"/>
      </a:accent3>
      <a:accent4>
        <a:srgbClr val="427437"/>
      </a:accent4>
      <a:accent5>
        <a:srgbClr val="E2DD9A"/>
      </a:accent5>
      <a:accent6>
        <a:srgbClr val="8A732C"/>
      </a:accent6>
      <a:hlink>
        <a:srgbClr val="1D2E3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7203</TotalTime>
  <Words>2664</Words>
  <Application>Microsoft Macintosh PowerPoint</Application>
  <PresentationFormat>Widescreen</PresentationFormat>
  <Paragraphs>203</Paragraphs>
  <Slides>42</Slides>
  <Notes>42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42</vt:i4>
      </vt:variant>
    </vt:vector>
  </HeadingPairs>
  <TitlesOfParts>
    <vt:vector size="49" baseType="lpstr">
      <vt:lpstr>Helvetica Neue</vt:lpstr>
      <vt:lpstr>Calibri</vt:lpstr>
      <vt:lpstr>Oswald</vt:lpstr>
      <vt:lpstr>Arial</vt:lpstr>
      <vt:lpstr>DIN Condensed</vt:lpstr>
      <vt:lpstr>Office Theme</vt:lpstr>
      <vt:lpstr>GO</vt:lpstr>
      <vt:lpstr>Girl Scouts and GLOBE Observer</vt:lpstr>
      <vt:lpstr>NASA GLOBE and Girl Scouts</vt:lpstr>
      <vt:lpstr>What’s an Observation?</vt:lpstr>
      <vt:lpstr>Demo Time! Cloud in a Bottle</vt:lpstr>
      <vt:lpstr>What does a Scientist Do? 1</vt:lpstr>
      <vt:lpstr>What does a Scientist Do? 2</vt:lpstr>
      <vt:lpstr>What does a Scientist Do? 3</vt:lpstr>
      <vt:lpstr>Ask a Question 1</vt:lpstr>
      <vt:lpstr>Ask a Question 2</vt:lpstr>
      <vt:lpstr>Make a Hypothesis</vt:lpstr>
      <vt:lpstr>How do scientists know if their hypothesis is correct?</vt:lpstr>
      <vt:lpstr>Collect and Analyze Data</vt:lpstr>
      <vt:lpstr>Clouds Data</vt:lpstr>
      <vt:lpstr>Introducing GLOBE Observer</vt:lpstr>
      <vt:lpstr>GLOBE Observer Cloud Science</vt:lpstr>
      <vt:lpstr>GLOBE Observer Cloud Activities</vt:lpstr>
      <vt:lpstr>GLOBE Observer Cloud Classification Challenge 1</vt:lpstr>
      <vt:lpstr>GLOBE Observer Cloud Classification Challenge 2</vt:lpstr>
      <vt:lpstr>1.</vt:lpstr>
      <vt:lpstr>2.</vt:lpstr>
      <vt:lpstr>3.</vt:lpstr>
      <vt:lpstr>4.</vt:lpstr>
      <vt:lpstr>5.</vt:lpstr>
      <vt:lpstr>6.</vt:lpstr>
      <vt:lpstr>7.</vt:lpstr>
      <vt:lpstr>8.</vt:lpstr>
      <vt:lpstr>GLOBE Observer Cloud Classification Challenge Answers</vt:lpstr>
      <vt:lpstr>1. Answer</vt:lpstr>
      <vt:lpstr>2. Answer</vt:lpstr>
      <vt:lpstr>3. Answer</vt:lpstr>
      <vt:lpstr>4. Answer</vt:lpstr>
      <vt:lpstr>5. Answer</vt:lpstr>
      <vt:lpstr>6. Answer</vt:lpstr>
      <vt:lpstr>7. Answer</vt:lpstr>
      <vt:lpstr>8. Answer</vt:lpstr>
      <vt:lpstr>GLOBE Observer Cloud Classification Challenge Complete</vt:lpstr>
      <vt:lpstr>How to use the Clouds Tool</vt:lpstr>
      <vt:lpstr>Register your Troop on SciStarter</vt:lpstr>
      <vt:lpstr>Choose GLOBE Observer: Clouds</vt:lpstr>
      <vt:lpstr>Download the App</vt:lpstr>
      <vt:lpstr>Take Action</vt:lpstr>
      <vt:lpstr>Questions? Share your projects.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Girl Scouts and GLOBE Observer - Clouds Presentation</dc:title>
  <dc:subject/>
  <dc:creator>GLOBE Observer Team</dc:creator>
  <cp:keywords/>
  <dc:description/>
  <cp:lastModifiedBy>Weaver, Kristen L. (GSFC-612.0)[SCIENCE SYSTEMS AND APPLICATIONS INC]</cp:lastModifiedBy>
  <cp:revision>15</cp:revision>
  <dcterms:created xsi:type="dcterms:W3CDTF">2020-04-02T05:06:10Z</dcterms:created>
  <dcterms:modified xsi:type="dcterms:W3CDTF">2022-01-31T20:45:38Z</dcterms:modified>
  <cp:category/>
</cp:coreProperties>
</file>