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2" r:id="rId2"/>
    <p:sldMasterId id="2147483692" r:id="rId3"/>
    <p:sldMasterId id="2147483702" r:id="rId4"/>
    <p:sldMasterId id="2147483712" r:id="rId5"/>
  </p:sldMasterIdLst>
  <p:notesMasterIdLst>
    <p:notesMasterId r:id="rId38"/>
  </p:notesMasterIdLst>
  <p:sldIdLst>
    <p:sldId id="262" r:id="rId6"/>
    <p:sldId id="263" r:id="rId7"/>
    <p:sldId id="279" r:id="rId8"/>
    <p:sldId id="275" r:id="rId9"/>
    <p:sldId id="282" r:id="rId10"/>
    <p:sldId id="281" r:id="rId11"/>
    <p:sldId id="266" r:id="rId12"/>
    <p:sldId id="278" r:id="rId13"/>
    <p:sldId id="272" r:id="rId14"/>
    <p:sldId id="289" r:id="rId15"/>
    <p:sldId id="287" r:id="rId16"/>
    <p:sldId id="270" r:id="rId17"/>
    <p:sldId id="268" r:id="rId18"/>
    <p:sldId id="286" r:id="rId19"/>
    <p:sldId id="290" r:id="rId20"/>
    <p:sldId id="293" r:id="rId21"/>
    <p:sldId id="292" r:id="rId22"/>
    <p:sldId id="276" r:id="rId23"/>
    <p:sldId id="271" r:id="rId24"/>
    <p:sldId id="288" r:id="rId25"/>
    <p:sldId id="284" r:id="rId26"/>
    <p:sldId id="274" r:id="rId27"/>
    <p:sldId id="285" r:id="rId28"/>
    <p:sldId id="294" r:id="rId29"/>
    <p:sldId id="280" r:id="rId30"/>
    <p:sldId id="273" r:id="rId31"/>
    <p:sldId id="277" r:id="rId32"/>
    <p:sldId id="265" r:id="rId33"/>
    <p:sldId id="269" r:id="rId34"/>
    <p:sldId id="267" r:id="rId35"/>
    <p:sldId id="283" r:id="rId36"/>
    <p:sldId id="26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143"/>
    <a:srgbClr val="3B723A"/>
    <a:srgbClr val="4E8E41"/>
    <a:srgbClr val="8B181B"/>
    <a:srgbClr val="2A6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698"/>
  </p:normalViewPr>
  <p:slideViewPr>
    <p:cSldViewPr snapToGrid="0" snapToObjects="1">
      <p:cViewPr varScale="1">
        <p:scale>
          <a:sx n="107" d="100"/>
          <a:sy n="107" d="100"/>
        </p:scale>
        <p:origin x="7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3100A-84BF-B946-997D-414B51372BE7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B1172-40AA-BD45-85B9-EED5E9736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5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40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7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76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30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5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9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59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8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3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1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4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0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5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66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85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79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7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65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18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4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59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85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3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3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1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2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0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3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B1172-40AA-BD45-85B9-EED5E9736C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AB1F-7DC3-214A-842D-2F854DF7F155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BAF53-1673-8249-A75B-E213B4FAF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4111" y="884038"/>
            <a:ext cx="3515778" cy="106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9CFA-9824-3540-843F-3CD89CB63BF1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AB685-368B-AF41-B15A-FC65D5AED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2229" y="417016"/>
            <a:ext cx="2169268" cy="18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6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5E15-9E2E-5942-BE65-3510E994F0D2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9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90B8-2172-2B4C-B40E-0BDDCC82FEF9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9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2F04-63ED-514E-BBD4-649B27004A0E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2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CB5D-7F79-074E-9511-F429AD5F952F}" type="datetime1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24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ACA17-29BC-0443-ACDA-889C0A91933A}" type="datetime1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23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F2CB-EB29-C241-BD08-DA8E7D9F509C}" type="datetime1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26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4EF1-63D8-A445-9947-F1463DE3DC79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66B8-2C13-AB46-99D2-34224B71AE4A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4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968-8267-8E46-B236-447F62DAFC18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87916B-6748-534E-965E-702C38879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6050" y="1184064"/>
            <a:ext cx="3771900" cy="7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21B2-811C-7B4B-A094-912D80C676AB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38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DDFD-9295-A540-86B0-535C62C223FF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5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62F2-43CB-DC4A-91CB-DA82AC73406A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7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F426-2927-D34A-AF03-010104C41CD4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15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4E5F-6FC7-B047-ACC3-F53DEDD3DADB}" type="datetime1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56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7E81-429E-D04E-816D-2E4B66D8874E}" type="datetime1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71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3146-D9A1-924F-8E8E-43EFBA789799}" type="datetime1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8D1F-E25F-5C42-A716-F28E3964D0AB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2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CE56-4EE3-CB48-9192-80E5DC284332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37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968-8267-8E46-B236-447F62DAFC18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87916B-6748-534E-965E-702C38879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4426" y="1203314"/>
            <a:ext cx="2455147" cy="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98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DDFD-9295-A540-86B0-535C62C223FF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6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9553-E798-8F4E-B119-179147FA199E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62F2-43CB-DC4A-91CB-DA82AC73406A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11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F426-2927-D34A-AF03-010104C41CD4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4E5F-6FC7-B047-ACC3-F53DEDD3DADB}" type="datetime1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7E81-429E-D04E-816D-2E4B66D8874E}" type="datetime1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33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3146-D9A1-924F-8E8E-43EFBA789799}" type="datetime1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8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8D1F-E25F-5C42-A716-F28E3964D0AB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09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CE56-4EE3-CB48-9192-80E5DC284332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5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968-8267-8E46-B236-447F62DAFC18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87916B-6748-534E-965E-702C38879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4384" y="1125901"/>
            <a:ext cx="2895231" cy="11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17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DDFD-9295-A540-86B0-535C62C223FF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65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62F2-43CB-DC4A-91CB-DA82AC73406A}" type="datetime1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6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F872C-EB3E-2749-B2EB-88B16FF1513F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03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F426-2927-D34A-AF03-010104C41CD4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3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4E5F-6FC7-B047-ACC3-F53DEDD3DADB}" type="datetime1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35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7E81-429E-D04E-816D-2E4B66D8874E}" type="datetime1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57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3146-D9A1-924F-8E8E-43EFBA789799}" type="datetime1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64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8D1F-E25F-5C42-A716-F28E3964D0AB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00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CE56-4EE3-CB48-9192-80E5DC284332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0587-40A1-F24B-B832-1BF54D9A3A18}" type="datetime1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1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47DC-B6DE-8F42-891B-103D5E37396D}" type="datetime1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1B5F-5C3A-F442-B3BB-2C23FA0E7361}" type="datetime1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2C1D-6A29-F44D-8946-4BC3E145C6A2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90B2-61C7-9B48-B9C9-813FBFB0C14C}" type="datetime1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GLOBE Observer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49B9-8567-AC49-B1E0-568FA5985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1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DB13C4-093C-B84A-BAD1-8EA5EB35A49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FAE0913-1BB9-9748-9B98-A5C1102CFAF7}" type="datetime1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1841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DIN Condensed" pitchFamily="2" charset="0"/>
              </a:defRPr>
            </a:lvl1pPr>
          </a:lstStyle>
          <a:p>
            <a:fld id="{B1D149B9-8567-AC49-B1E0-568FA5985B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30184-BB02-2249-9E5F-95701C766C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99525" y="6098645"/>
            <a:ext cx="702298" cy="6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A6DAF"/>
          </a:solidFill>
          <a:latin typeface="DIN Condens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2476BA-8F7B-774D-94D4-901BED36DBE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5EF5B09-DFE6-7045-A424-5B95F0D6F207}" type="datetime1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1841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DIN Condensed" pitchFamily="2" charset="0"/>
              </a:defRPr>
            </a:lvl1pPr>
          </a:lstStyle>
          <a:p>
            <a:fld id="{B1D149B9-8567-AC49-B1E0-568FA5985B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30184-BB02-2249-9E5F-95701C766C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99525" y="6098645"/>
            <a:ext cx="702298" cy="6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2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B181B"/>
          </a:solidFill>
          <a:latin typeface="DIN Condens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40D2E6-4AB8-B841-9B36-2747AA6710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F80762E-8B0E-E540-9142-A5D3D17891EE}" type="datetime1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1841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DIN Condensed" pitchFamily="2" charset="0"/>
              </a:defRPr>
            </a:lvl1pPr>
          </a:lstStyle>
          <a:p>
            <a:fld id="{B1D149B9-8567-AC49-B1E0-568FA5985B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30184-BB02-2249-9E5F-95701C766C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99525" y="6098645"/>
            <a:ext cx="702298" cy="6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1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E8E41"/>
          </a:solidFill>
          <a:latin typeface="DIN Condens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40D2E6-4AB8-B841-9B36-2747AA6710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783973"/>
            <a:ext cx="9144000" cy="28341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F80762E-8B0E-E540-9142-A5D3D17891EE}" type="datetime1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1841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DIN Condensed" pitchFamily="2" charset="0"/>
              </a:defRPr>
            </a:lvl1pPr>
          </a:lstStyle>
          <a:p>
            <a:fld id="{B1D149B9-8567-AC49-B1E0-568FA5985B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30184-BB02-2249-9E5F-95701C766C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99525" y="6098645"/>
            <a:ext cx="702298" cy="6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6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B723A"/>
          </a:solidFill>
          <a:latin typeface="DIN Condens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40D2E6-4AB8-B841-9B36-2747AA6710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796598"/>
            <a:ext cx="9144000" cy="28089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F80762E-8B0E-E540-9142-A5D3D17891EE}" type="datetime1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DIN Condensed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GLOBE Observer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1841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DIN Condensed" pitchFamily="2" charset="0"/>
              </a:defRPr>
            </a:lvl1pPr>
          </a:lstStyle>
          <a:p>
            <a:fld id="{B1D149B9-8567-AC49-B1E0-568FA5985B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30184-BB02-2249-9E5F-95701C766C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99525" y="6098645"/>
            <a:ext cx="702298" cy="6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8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24143"/>
          </a:solidFill>
          <a:latin typeface="DIN Condens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3F5D0-036D-CD40-8E28-06203182A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252" y="1944295"/>
            <a:ext cx="7772400" cy="2387600"/>
          </a:xfrm>
        </p:spPr>
        <p:txBody>
          <a:bodyPr/>
          <a:lstStyle/>
          <a:p>
            <a:r>
              <a:rPr lang="en-US" dirty="0"/>
              <a:t>Mosquito Habitats and Hideouts </a:t>
            </a:r>
            <a:br>
              <a:rPr lang="en-US" dirty="0"/>
            </a:br>
            <a:r>
              <a:rPr lang="en-US" dirty="0"/>
              <a:t>Bingo Call Slides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A8525-2DF5-0F4E-B48B-B9D931E5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7" y="5924256"/>
            <a:ext cx="1536700" cy="7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JennGlaser:Desktop:SCRIBE ARTS:USAID_ZIKA_GLOBE:1_ZikaZAPPS_Bingo_Game:2_BadgesONLY:2_Badges_rounded_100_Percent:1_PNGs_Badges_Rounded_8by8_100Percent:00_LoRes_AllBadges_rounded_8b8_4_27_17:Estuarylores_rounded_8by8_4_15_17 copy.png">
            <a:extLst>
              <a:ext uri="{FF2B5EF4-FFF2-40B4-BE49-F238E27FC236}">
                <a16:creationId xmlns:a16="http://schemas.microsoft.com/office/drawing/2014/main" id="{567AC541-E102-0044-B071-D254B75DD7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3" y="436365"/>
            <a:ext cx="4906110" cy="43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4955A8-1787-BA43-BC38-CAE61AA25795}"/>
              </a:ext>
            </a:extLst>
          </p:cNvPr>
          <p:cNvSpPr txBox="1"/>
          <p:nvPr/>
        </p:nvSpPr>
        <p:spPr>
          <a:xfrm>
            <a:off x="5123793" y="2322153"/>
            <a:ext cx="402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Estuary</a:t>
            </a:r>
          </a:p>
        </p:txBody>
      </p:sp>
    </p:spTree>
    <p:extLst>
      <p:ext uri="{BB962C8B-B14F-4D97-AF65-F5344CB8AC3E}">
        <p14:creationId xmlns:p14="http://schemas.microsoft.com/office/powerpoint/2010/main" val="36689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.png">
            <a:extLst>
              <a:ext uri="{FF2B5EF4-FFF2-40B4-BE49-F238E27FC236}">
                <a16:creationId xmlns:a16="http://schemas.microsoft.com/office/drawing/2014/main" id="{C6ECA34F-546F-0949-96F8-8F314A7BDC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962" y="516312"/>
            <a:ext cx="5415959" cy="4380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1E566E-4D4E-AF4E-96E3-102B3918DCB4}"/>
              </a:ext>
            </a:extLst>
          </p:cNvPr>
          <p:cNvSpPr txBox="1"/>
          <p:nvPr/>
        </p:nvSpPr>
        <p:spPr>
          <a:xfrm>
            <a:off x="5698921" y="2168010"/>
            <a:ext cx="344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Grill</a:t>
            </a:r>
          </a:p>
        </p:txBody>
      </p:sp>
    </p:spTree>
    <p:extLst>
      <p:ext uri="{BB962C8B-B14F-4D97-AF65-F5344CB8AC3E}">
        <p14:creationId xmlns:p14="http://schemas.microsoft.com/office/powerpoint/2010/main" val="77754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8.png">
            <a:extLst>
              <a:ext uri="{FF2B5EF4-FFF2-40B4-BE49-F238E27FC236}">
                <a16:creationId xmlns:a16="http://schemas.microsoft.com/office/drawing/2014/main" id="{F9658D2E-C823-A148-B5EC-F72759DE2C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16" y="231199"/>
            <a:ext cx="4869711" cy="451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F2A87E-48D4-FE45-A61F-DDD346F90FE6}"/>
              </a:ext>
            </a:extLst>
          </p:cNvPr>
          <p:cNvSpPr txBox="1"/>
          <p:nvPr/>
        </p:nvSpPr>
        <p:spPr>
          <a:xfrm>
            <a:off x="5103627" y="2486668"/>
            <a:ext cx="40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Hollows in trees</a:t>
            </a:r>
          </a:p>
        </p:txBody>
      </p:sp>
    </p:spTree>
    <p:extLst>
      <p:ext uri="{BB962C8B-B14F-4D97-AF65-F5344CB8AC3E}">
        <p14:creationId xmlns:p14="http://schemas.microsoft.com/office/powerpoint/2010/main" val="2591347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png">
            <a:extLst>
              <a:ext uri="{FF2B5EF4-FFF2-40B4-BE49-F238E27FC236}">
                <a16:creationId xmlns:a16="http://schemas.microsoft.com/office/drawing/2014/main" id="{C9595410-1B32-1F4D-ADBF-86717E431B0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218" y="426849"/>
            <a:ext cx="5390708" cy="4346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8C76D-58CF-2441-8F34-DE4D73FD74E7}"/>
              </a:ext>
            </a:extLst>
          </p:cNvPr>
          <p:cNvSpPr txBox="1"/>
          <p:nvPr/>
        </p:nvSpPr>
        <p:spPr>
          <a:xfrm>
            <a:off x="5816927" y="1366897"/>
            <a:ext cx="33270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Hollows in plants</a:t>
            </a:r>
          </a:p>
          <a:p>
            <a:pPr algn="ctr"/>
            <a:r>
              <a:rPr lang="en-US" sz="3200" b="1" dirty="0"/>
              <a:t>(for example, </a:t>
            </a:r>
          </a:p>
          <a:p>
            <a:pPr algn="ctr"/>
            <a:r>
              <a:rPr lang="en-US" sz="3200" b="1" dirty="0"/>
              <a:t>puddle on leaf, </a:t>
            </a:r>
          </a:p>
          <a:p>
            <a:pPr algn="ctr"/>
            <a:r>
              <a:rPr lang="en-US" sz="3200" b="1" dirty="0"/>
              <a:t>Bamboo)</a:t>
            </a:r>
          </a:p>
        </p:txBody>
      </p:sp>
    </p:spTree>
    <p:extLst>
      <p:ext uri="{BB962C8B-B14F-4D97-AF65-F5344CB8AC3E}">
        <p14:creationId xmlns:p14="http://schemas.microsoft.com/office/powerpoint/2010/main" val="2520484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.png">
            <a:extLst>
              <a:ext uri="{FF2B5EF4-FFF2-40B4-BE49-F238E27FC236}">
                <a16:creationId xmlns:a16="http://schemas.microsoft.com/office/drawing/2014/main" id="{CB449050-8522-334D-B21D-80DDC4306CA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0747" y="665451"/>
            <a:ext cx="4841800" cy="4082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785C0A-D2F2-A347-A333-96F2662192F8}"/>
              </a:ext>
            </a:extLst>
          </p:cNvPr>
          <p:cNvSpPr txBox="1"/>
          <p:nvPr/>
        </p:nvSpPr>
        <p:spPr>
          <a:xfrm>
            <a:off x="5132547" y="1829739"/>
            <a:ext cx="4011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House structure (gutters, downspouts)</a:t>
            </a:r>
          </a:p>
        </p:txBody>
      </p:sp>
    </p:spTree>
    <p:extLst>
      <p:ext uri="{BB962C8B-B14F-4D97-AF65-F5344CB8AC3E}">
        <p14:creationId xmlns:p14="http://schemas.microsoft.com/office/powerpoint/2010/main" val="1231330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JennGlaser:Desktop:SCRIBE ARTS:USAID_ZIKA_GLOBE:1_ZikaZAPPS_Bingo_Game:2_BadgesONLY:2_Badges_rounded_100_Percent:1_PNGs_Badges_Rounded_8by8_100Percent:00_LoRes_AllBadges_rounded_8b8_4_27_17:Eggslores_rounded_8by8_4_15_17 copy.png">
            <a:extLst>
              <a:ext uri="{FF2B5EF4-FFF2-40B4-BE49-F238E27FC236}">
                <a16:creationId xmlns:a16="http://schemas.microsoft.com/office/drawing/2014/main" id="{EE8A42E0-E1B1-DC4F-9741-291D980BC9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3" y="500458"/>
            <a:ext cx="4870308" cy="451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821BB6-8904-D94C-A51E-723F73D15A61}"/>
              </a:ext>
            </a:extLst>
          </p:cNvPr>
          <p:cNvSpPr txBox="1"/>
          <p:nvPr/>
        </p:nvSpPr>
        <p:spPr>
          <a:xfrm>
            <a:off x="5060731" y="2464558"/>
            <a:ext cx="409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Mosquito eggs</a:t>
            </a:r>
          </a:p>
        </p:txBody>
      </p:sp>
    </p:spTree>
    <p:extLst>
      <p:ext uri="{BB962C8B-B14F-4D97-AF65-F5344CB8AC3E}">
        <p14:creationId xmlns:p14="http://schemas.microsoft.com/office/powerpoint/2010/main" val="1347269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5EFF9A-27E4-804F-9B56-71D68B54EF5C}"/>
              </a:ext>
            </a:extLst>
          </p:cNvPr>
          <p:cNvSpPr txBox="1"/>
          <p:nvPr/>
        </p:nvSpPr>
        <p:spPr>
          <a:xfrm>
            <a:off x="5293181" y="2352651"/>
            <a:ext cx="385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Mosquito larva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D425E-4856-5A43-9170-1589BAB7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64" y="417248"/>
            <a:ext cx="4517136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46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JennGlaser:Desktop:SCRIBE ARTS:USAID_ZIKA_GLOBE:1_ZikaZAPPS_Bingo_Game:2_BadgesONLY:2_Badges_rounded_100_Percent:1_PNGs_Badges_Rounded_8by8_100Percent:00_LoRes_AllBadges_rounded_8b8_4_27_17:Pupa_roundedlores_8by8_4_15_17 copy.png">
            <a:extLst>
              <a:ext uri="{FF2B5EF4-FFF2-40B4-BE49-F238E27FC236}">
                <a16:creationId xmlns:a16="http://schemas.microsoft.com/office/drawing/2014/main" id="{60C911A5-515F-5048-BFDF-977C23F72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1" y="401670"/>
            <a:ext cx="5119760" cy="44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5EFF9A-27E4-804F-9B56-71D68B54EF5C}"/>
              </a:ext>
            </a:extLst>
          </p:cNvPr>
          <p:cNvSpPr txBox="1"/>
          <p:nvPr/>
        </p:nvSpPr>
        <p:spPr>
          <a:xfrm>
            <a:off x="5293181" y="2352651"/>
            <a:ext cx="385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Mosquito pupa</a:t>
            </a:r>
          </a:p>
        </p:txBody>
      </p:sp>
    </p:spTree>
    <p:extLst>
      <p:ext uri="{BB962C8B-B14F-4D97-AF65-F5344CB8AC3E}">
        <p14:creationId xmlns:p14="http://schemas.microsoft.com/office/powerpoint/2010/main" val="197556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165E7C-8C99-8C47-B021-D84C62AC4697}"/>
              </a:ext>
            </a:extLst>
          </p:cNvPr>
          <p:cNvSpPr txBox="1"/>
          <p:nvPr/>
        </p:nvSpPr>
        <p:spPr>
          <a:xfrm>
            <a:off x="4959148" y="2182970"/>
            <a:ext cx="418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Lake or pond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3688D-A4A5-3047-BDFC-207C4CC1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12" y="308527"/>
            <a:ext cx="4517136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88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png">
            <a:extLst>
              <a:ext uri="{FF2B5EF4-FFF2-40B4-BE49-F238E27FC236}">
                <a16:creationId xmlns:a16="http://schemas.microsoft.com/office/drawing/2014/main" id="{3324188D-AF3A-3F47-B226-07C6BC7B39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182" y="231199"/>
            <a:ext cx="4848445" cy="4681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B6F43-5029-2B4C-B5A7-1D8727337787}"/>
              </a:ext>
            </a:extLst>
          </p:cNvPr>
          <p:cNvSpPr txBox="1"/>
          <p:nvPr/>
        </p:nvSpPr>
        <p:spPr>
          <a:xfrm>
            <a:off x="5103629" y="2248563"/>
            <a:ext cx="404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Mosquito trap</a:t>
            </a:r>
          </a:p>
        </p:txBody>
      </p:sp>
    </p:spTree>
    <p:extLst>
      <p:ext uri="{BB962C8B-B14F-4D97-AF65-F5344CB8AC3E}">
        <p14:creationId xmlns:p14="http://schemas.microsoft.com/office/powerpoint/2010/main" val="204589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E7F97B-43AA-9B41-85BC-74DB47D9E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535068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Before playing game, </a:t>
            </a:r>
          </a:p>
          <a:p>
            <a:pPr marL="0" indent="0" algn="ctr">
              <a:buNone/>
            </a:pPr>
            <a:r>
              <a:rPr lang="en-US" sz="4000" dirty="0"/>
              <a:t>mix up the order of the slides! </a:t>
            </a:r>
          </a:p>
        </p:txBody>
      </p:sp>
    </p:spTree>
    <p:extLst>
      <p:ext uri="{BB962C8B-B14F-4D97-AF65-F5344CB8AC3E}">
        <p14:creationId xmlns:p14="http://schemas.microsoft.com/office/powerpoint/2010/main" val="426792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png">
            <a:extLst>
              <a:ext uri="{FF2B5EF4-FFF2-40B4-BE49-F238E27FC236}">
                <a16:creationId xmlns:a16="http://schemas.microsoft.com/office/drawing/2014/main" id="{6CC6795B-3BC3-6B4E-886D-FFE45478D24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649" y="395238"/>
            <a:ext cx="5692406" cy="4380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01304B-A080-3B48-B3B4-C66EDF80E1C1}"/>
              </a:ext>
            </a:extLst>
          </p:cNvPr>
          <p:cNvSpPr txBox="1"/>
          <p:nvPr/>
        </p:nvSpPr>
        <p:spPr>
          <a:xfrm>
            <a:off x="5927054" y="2293156"/>
            <a:ext cx="321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Ovitrap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0187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4.png">
            <a:extLst>
              <a:ext uri="{FF2B5EF4-FFF2-40B4-BE49-F238E27FC236}">
                <a16:creationId xmlns:a16="http://schemas.microsoft.com/office/drawing/2014/main" id="{D4E10C49-2929-ED4D-A2B6-AB5235C6C0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262" y="215170"/>
            <a:ext cx="4678326" cy="489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A4E3C-97FC-2048-9FD7-992BC94AA15B}"/>
              </a:ext>
            </a:extLst>
          </p:cNvPr>
          <p:cNvSpPr txBox="1"/>
          <p:nvPr/>
        </p:nvSpPr>
        <p:spPr>
          <a:xfrm>
            <a:off x="4954588" y="2240924"/>
            <a:ext cx="418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Pool </a:t>
            </a:r>
          </a:p>
        </p:txBody>
      </p:sp>
    </p:spTree>
    <p:extLst>
      <p:ext uri="{BB962C8B-B14F-4D97-AF65-F5344CB8AC3E}">
        <p14:creationId xmlns:p14="http://schemas.microsoft.com/office/powerpoint/2010/main" val="77989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.png">
            <a:extLst>
              <a:ext uri="{FF2B5EF4-FFF2-40B4-BE49-F238E27FC236}">
                <a16:creationId xmlns:a16="http://schemas.microsoft.com/office/drawing/2014/main" id="{789AE438-AD00-6A40-B98C-35930B75C3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358" y="702858"/>
            <a:ext cx="4267642" cy="3870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B87825-AF21-864C-A493-5D079EF69700}"/>
              </a:ext>
            </a:extLst>
          </p:cNvPr>
          <p:cNvSpPr txBox="1"/>
          <p:nvPr/>
        </p:nvSpPr>
        <p:spPr>
          <a:xfrm>
            <a:off x="4571999" y="2261599"/>
            <a:ext cx="457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Puddle</a:t>
            </a:r>
          </a:p>
        </p:txBody>
      </p:sp>
    </p:spTree>
    <p:extLst>
      <p:ext uri="{BB962C8B-B14F-4D97-AF65-F5344CB8AC3E}">
        <p14:creationId xmlns:p14="http://schemas.microsoft.com/office/powerpoint/2010/main" val="1588995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.png">
            <a:extLst>
              <a:ext uri="{FF2B5EF4-FFF2-40B4-BE49-F238E27FC236}">
                <a16:creationId xmlns:a16="http://schemas.microsoft.com/office/drawing/2014/main" id="{573E55A0-16A1-AC43-9D44-142774179A5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485" y="614856"/>
            <a:ext cx="4550735" cy="42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4EB33F-D8FE-804D-B398-AB34CCE62014}"/>
              </a:ext>
            </a:extLst>
          </p:cNvPr>
          <p:cNvSpPr txBox="1"/>
          <p:nvPr/>
        </p:nvSpPr>
        <p:spPr>
          <a:xfrm>
            <a:off x="4885220" y="1886836"/>
            <a:ext cx="4258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Public works</a:t>
            </a:r>
          </a:p>
          <a:p>
            <a:pPr algn="ctr"/>
            <a:r>
              <a:rPr lang="en-US" sz="3600" b="1" dirty="0"/>
              <a:t>(bridges, culverts, and other structures)</a:t>
            </a:r>
          </a:p>
        </p:txBody>
      </p:sp>
    </p:spTree>
    <p:extLst>
      <p:ext uri="{BB962C8B-B14F-4D97-AF65-F5344CB8AC3E}">
        <p14:creationId xmlns:p14="http://schemas.microsoft.com/office/powerpoint/2010/main" val="888496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.png">
            <a:extLst>
              <a:ext uri="{FF2B5EF4-FFF2-40B4-BE49-F238E27FC236}">
                <a16:creationId xmlns:a16="http://schemas.microsoft.com/office/drawing/2014/main" id="{3F46339C-174D-6F4C-B094-10EC993C19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347" y="258305"/>
            <a:ext cx="4841801" cy="4727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165E7C-8C99-8C47-B021-D84C62AC4697}"/>
              </a:ext>
            </a:extLst>
          </p:cNvPr>
          <p:cNvSpPr txBox="1"/>
          <p:nvPr/>
        </p:nvSpPr>
        <p:spPr>
          <a:xfrm>
            <a:off x="4959148" y="2182970"/>
            <a:ext cx="418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River or stream edge (pooled water)</a:t>
            </a:r>
          </a:p>
        </p:txBody>
      </p:sp>
    </p:spTree>
    <p:extLst>
      <p:ext uri="{BB962C8B-B14F-4D97-AF65-F5344CB8AC3E}">
        <p14:creationId xmlns:p14="http://schemas.microsoft.com/office/powerpoint/2010/main" val="2483569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3.png">
            <a:extLst>
              <a:ext uri="{FF2B5EF4-FFF2-40B4-BE49-F238E27FC236}">
                <a16:creationId xmlns:a16="http://schemas.microsoft.com/office/drawing/2014/main" id="{6CBFD556-1D5A-1E4D-B7E1-266C9B071C4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116" y="319073"/>
            <a:ext cx="4841801" cy="4805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31080-F2F4-E14A-9FDA-9D1D9CA6D9B6}"/>
              </a:ext>
            </a:extLst>
          </p:cNvPr>
          <p:cNvSpPr txBox="1"/>
          <p:nvPr/>
        </p:nvSpPr>
        <p:spPr>
          <a:xfrm>
            <a:off x="5041917" y="2121866"/>
            <a:ext cx="4102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Shells</a:t>
            </a:r>
          </a:p>
          <a:p>
            <a:pPr algn="ctr"/>
            <a:r>
              <a:rPr lang="en-US" sz="3600" b="1" dirty="0"/>
              <a:t>(animal or plant)</a:t>
            </a:r>
          </a:p>
        </p:txBody>
      </p:sp>
    </p:spTree>
    <p:extLst>
      <p:ext uri="{BB962C8B-B14F-4D97-AF65-F5344CB8AC3E}">
        <p14:creationId xmlns:p14="http://schemas.microsoft.com/office/powerpoint/2010/main" val="2405232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754A4C87-1FE5-7E45-86DB-F0F9D6A804B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7601" y="617823"/>
            <a:ext cx="4572000" cy="3959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F4DB1-86D9-C54F-ABDE-530679B9FC35}"/>
              </a:ext>
            </a:extLst>
          </p:cNvPr>
          <p:cNvSpPr txBox="1"/>
          <p:nvPr/>
        </p:nvSpPr>
        <p:spPr>
          <a:xfrm>
            <a:off x="4819601" y="2163913"/>
            <a:ext cx="432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Swamp</a:t>
            </a:r>
          </a:p>
        </p:txBody>
      </p:sp>
    </p:spTree>
    <p:extLst>
      <p:ext uri="{BB962C8B-B14F-4D97-AF65-F5344CB8AC3E}">
        <p14:creationId xmlns:p14="http://schemas.microsoft.com/office/powerpoint/2010/main" val="2003801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7.png">
            <a:extLst>
              <a:ext uri="{FF2B5EF4-FFF2-40B4-BE49-F238E27FC236}">
                <a16:creationId xmlns:a16="http://schemas.microsoft.com/office/drawing/2014/main" id="{588C4D96-E765-0A41-B2EF-DBD31971DF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849" y="358940"/>
            <a:ext cx="4954772" cy="4532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32105-5310-4C44-AACA-C02870B78611}"/>
              </a:ext>
            </a:extLst>
          </p:cNvPr>
          <p:cNvSpPr txBox="1"/>
          <p:nvPr/>
        </p:nvSpPr>
        <p:spPr>
          <a:xfrm>
            <a:off x="5191621" y="2086433"/>
            <a:ext cx="3952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Tank </a:t>
            </a:r>
          </a:p>
          <a:p>
            <a:pPr algn="ctr"/>
            <a:r>
              <a:rPr lang="en-US" sz="3600" b="1" dirty="0"/>
              <a:t>(water storage)</a:t>
            </a:r>
          </a:p>
        </p:txBody>
      </p:sp>
    </p:spTree>
    <p:extLst>
      <p:ext uri="{BB962C8B-B14F-4D97-AF65-F5344CB8AC3E}">
        <p14:creationId xmlns:p14="http://schemas.microsoft.com/office/powerpoint/2010/main" val="2856875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.png">
            <a:extLst>
              <a:ext uri="{FF2B5EF4-FFF2-40B4-BE49-F238E27FC236}">
                <a16:creationId xmlns:a16="http://schemas.microsoft.com/office/drawing/2014/main" id="{29F0FEA1-2A81-944A-A194-C30D235ACA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296" y="142876"/>
            <a:ext cx="5988617" cy="4649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C517CE-BDAD-1F47-A3DE-5D8FB58AC9EE}"/>
              </a:ext>
            </a:extLst>
          </p:cNvPr>
          <p:cNvSpPr txBox="1"/>
          <p:nvPr/>
        </p:nvSpPr>
        <p:spPr>
          <a:xfrm>
            <a:off x="6157913" y="2351782"/>
            <a:ext cx="298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Tire</a:t>
            </a:r>
          </a:p>
        </p:txBody>
      </p:sp>
    </p:spTree>
    <p:extLst>
      <p:ext uri="{BB962C8B-B14F-4D97-AF65-F5344CB8AC3E}">
        <p14:creationId xmlns:p14="http://schemas.microsoft.com/office/powerpoint/2010/main" val="261903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>
            <a:extLst>
              <a:ext uri="{FF2B5EF4-FFF2-40B4-BE49-F238E27FC236}">
                <a16:creationId xmlns:a16="http://schemas.microsoft.com/office/drawing/2014/main" id="{C61BB594-569E-6C4B-BDC9-5DBAD6A9FE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157" y="423468"/>
            <a:ext cx="4140051" cy="4404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0B9BD-C407-EF4A-83B8-3B7373DB54FA}"/>
              </a:ext>
            </a:extLst>
          </p:cNvPr>
          <p:cNvSpPr txBox="1"/>
          <p:nvPr/>
        </p:nvSpPr>
        <p:spPr>
          <a:xfrm>
            <a:off x="4281208" y="2333386"/>
            <a:ext cx="48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Trash container</a:t>
            </a:r>
          </a:p>
        </p:txBody>
      </p:sp>
    </p:spTree>
    <p:extLst>
      <p:ext uri="{BB962C8B-B14F-4D97-AF65-F5344CB8AC3E}">
        <p14:creationId xmlns:p14="http://schemas.microsoft.com/office/powerpoint/2010/main" val="31164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3.png">
            <a:extLst>
              <a:ext uri="{FF2B5EF4-FFF2-40B4-BE49-F238E27FC236}">
                <a16:creationId xmlns:a16="http://schemas.microsoft.com/office/drawing/2014/main" id="{1DF90381-A948-7640-B56C-E2390834793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322" y="417899"/>
            <a:ext cx="4671680" cy="4298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A3E29-A14F-504A-A020-CD508757F56E}"/>
              </a:ext>
            </a:extLst>
          </p:cNvPr>
          <p:cNvSpPr txBox="1"/>
          <p:nvPr/>
        </p:nvSpPr>
        <p:spPr>
          <a:xfrm>
            <a:off x="4833002" y="2155101"/>
            <a:ext cx="431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Abandoned car </a:t>
            </a:r>
          </a:p>
        </p:txBody>
      </p:sp>
    </p:spTree>
    <p:extLst>
      <p:ext uri="{BB962C8B-B14F-4D97-AF65-F5344CB8AC3E}">
        <p14:creationId xmlns:p14="http://schemas.microsoft.com/office/powerpoint/2010/main" val="540665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png">
            <a:extLst>
              <a:ext uri="{FF2B5EF4-FFF2-40B4-BE49-F238E27FC236}">
                <a16:creationId xmlns:a16="http://schemas.microsoft.com/office/drawing/2014/main" id="{3267C1AB-0CD6-1B48-87AC-E9F7AA47EBB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115" y="219617"/>
            <a:ext cx="5826642" cy="4593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6EC5C2-A324-5A4D-8969-28A3D2D01123}"/>
              </a:ext>
            </a:extLst>
          </p:cNvPr>
          <p:cNvSpPr txBox="1"/>
          <p:nvPr/>
        </p:nvSpPr>
        <p:spPr>
          <a:xfrm>
            <a:off x="6084757" y="2357332"/>
            <a:ext cx="3059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Water storage </a:t>
            </a:r>
          </a:p>
          <a:p>
            <a:pPr algn="ctr"/>
            <a:r>
              <a:rPr lang="en-US" sz="3600" b="1" dirty="0"/>
              <a:t>jars</a:t>
            </a:r>
          </a:p>
        </p:txBody>
      </p:sp>
    </p:spTree>
    <p:extLst>
      <p:ext uri="{BB962C8B-B14F-4D97-AF65-F5344CB8AC3E}">
        <p14:creationId xmlns:p14="http://schemas.microsoft.com/office/powerpoint/2010/main" val="911278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png">
            <a:extLst>
              <a:ext uri="{FF2B5EF4-FFF2-40B4-BE49-F238E27FC236}">
                <a16:creationId xmlns:a16="http://schemas.microsoft.com/office/drawing/2014/main" id="{B7098977-74AC-0442-B5B1-49A8841EED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247" y="464736"/>
            <a:ext cx="4820535" cy="4303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E1DF3-9DAE-404B-8A4A-1FE3C2600F23}"/>
              </a:ext>
            </a:extLst>
          </p:cNvPr>
          <p:cNvSpPr txBox="1"/>
          <p:nvPr/>
        </p:nvSpPr>
        <p:spPr>
          <a:xfrm>
            <a:off x="5116782" y="2324150"/>
            <a:ext cx="402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Well or cistern</a:t>
            </a:r>
          </a:p>
        </p:txBody>
      </p:sp>
    </p:spTree>
    <p:extLst>
      <p:ext uri="{BB962C8B-B14F-4D97-AF65-F5344CB8AC3E}">
        <p14:creationId xmlns:p14="http://schemas.microsoft.com/office/powerpoint/2010/main" val="1790847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54C38-B8F2-F649-9636-F3079780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" y="356099"/>
            <a:ext cx="4680984" cy="4680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8F569-DA72-8D40-A6A8-C917C8BC7293}"/>
              </a:ext>
            </a:extLst>
          </p:cNvPr>
          <p:cNvSpPr txBox="1"/>
          <p:nvPr/>
        </p:nvSpPr>
        <p:spPr>
          <a:xfrm>
            <a:off x="5046743" y="2157982"/>
            <a:ext cx="409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Plant pot</a:t>
            </a:r>
          </a:p>
        </p:txBody>
      </p:sp>
    </p:spTree>
    <p:extLst>
      <p:ext uri="{BB962C8B-B14F-4D97-AF65-F5344CB8AC3E}">
        <p14:creationId xmlns:p14="http://schemas.microsoft.com/office/powerpoint/2010/main" val="272660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2.png">
            <a:extLst>
              <a:ext uri="{FF2B5EF4-FFF2-40B4-BE49-F238E27FC236}">
                <a16:creationId xmlns:a16="http://schemas.microsoft.com/office/drawing/2014/main" id="{29CCDEFD-1FA7-3C45-8000-8CA6B9B225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792" y="204467"/>
            <a:ext cx="4905596" cy="4766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93F60-4E3B-3549-8CF4-BB8C6CCDD58A}"/>
              </a:ext>
            </a:extLst>
          </p:cNvPr>
          <p:cNvSpPr txBox="1"/>
          <p:nvPr/>
        </p:nvSpPr>
        <p:spPr>
          <a:xfrm>
            <a:off x="5479388" y="2002752"/>
            <a:ext cx="3401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Tracks:</a:t>
            </a:r>
          </a:p>
          <a:p>
            <a:pPr algn="ctr"/>
            <a:r>
              <a:rPr lang="en-US" sz="3600" b="1" dirty="0"/>
              <a:t>animal, people or tire</a:t>
            </a:r>
          </a:p>
        </p:txBody>
      </p:sp>
    </p:spTree>
    <p:extLst>
      <p:ext uri="{BB962C8B-B14F-4D97-AF65-F5344CB8AC3E}">
        <p14:creationId xmlns:p14="http://schemas.microsoft.com/office/powerpoint/2010/main" val="405632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>
            <a:extLst>
              <a:ext uri="{FF2B5EF4-FFF2-40B4-BE49-F238E27FC236}">
                <a16:creationId xmlns:a16="http://schemas.microsoft.com/office/drawing/2014/main" id="{09E8B1ED-BD0F-1745-AB5E-B58B6CD773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371" y="463819"/>
            <a:ext cx="5033187" cy="4486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0DB4A-061A-104B-8EC0-DA0ADDAC86CC}"/>
              </a:ext>
            </a:extLst>
          </p:cNvPr>
          <p:cNvSpPr txBox="1"/>
          <p:nvPr/>
        </p:nvSpPr>
        <p:spPr>
          <a:xfrm>
            <a:off x="5275558" y="2228671"/>
            <a:ext cx="3868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Animal trough or water bowl</a:t>
            </a:r>
          </a:p>
        </p:txBody>
      </p:sp>
    </p:spTree>
    <p:extLst>
      <p:ext uri="{BB962C8B-B14F-4D97-AF65-F5344CB8AC3E}">
        <p14:creationId xmlns:p14="http://schemas.microsoft.com/office/powerpoint/2010/main" val="165456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.png">
            <a:extLst>
              <a:ext uri="{FF2B5EF4-FFF2-40B4-BE49-F238E27FC236}">
                <a16:creationId xmlns:a16="http://schemas.microsoft.com/office/drawing/2014/main" id="{E4D1B80D-C9D8-C641-964C-CA13AE5BF77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16" y="760045"/>
            <a:ext cx="5231218" cy="3891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4654BC-E3B8-D04B-9D69-D326173DD544}"/>
              </a:ext>
            </a:extLst>
          </p:cNvPr>
          <p:cNvSpPr txBox="1"/>
          <p:nvPr/>
        </p:nvSpPr>
        <p:spPr>
          <a:xfrm>
            <a:off x="5482734" y="2413415"/>
            <a:ext cx="366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Birdbath</a:t>
            </a:r>
          </a:p>
        </p:txBody>
      </p:sp>
    </p:spTree>
    <p:extLst>
      <p:ext uri="{BB962C8B-B14F-4D97-AF65-F5344CB8AC3E}">
        <p14:creationId xmlns:p14="http://schemas.microsoft.com/office/powerpoint/2010/main" val="63666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5EC90C27-980C-CB43-A82C-8445A13700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501" y="208131"/>
            <a:ext cx="5018568" cy="4702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47578-7A6B-3848-9978-2E833321948C}"/>
              </a:ext>
            </a:extLst>
          </p:cNvPr>
          <p:cNvSpPr txBox="1"/>
          <p:nvPr/>
        </p:nvSpPr>
        <p:spPr>
          <a:xfrm>
            <a:off x="5174069" y="2093437"/>
            <a:ext cx="396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Can, bottle or cup</a:t>
            </a:r>
          </a:p>
        </p:txBody>
      </p:sp>
    </p:spTree>
    <p:extLst>
      <p:ext uri="{BB962C8B-B14F-4D97-AF65-F5344CB8AC3E}">
        <p14:creationId xmlns:p14="http://schemas.microsoft.com/office/powerpoint/2010/main" val="166302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.png">
            <a:extLst>
              <a:ext uri="{FF2B5EF4-FFF2-40B4-BE49-F238E27FC236}">
                <a16:creationId xmlns:a16="http://schemas.microsoft.com/office/drawing/2014/main" id="{6D31D7B5-4F3C-9349-B3E5-A2FF713B47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016" y="527778"/>
            <a:ext cx="5092996" cy="4300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C1069-4556-1F4E-AC65-FA3E88173EFD}"/>
              </a:ext>
            </a:extLst>
          </p:cNvPr>
          <p:cNvSpPr txBox="1"/>
          <p:nvPr/>
        </p:nvSpPr>
        <p:spPr>
          <a:xfrm>
            <a:off x="5317012" y="2385825"/>
            <a:ext cx="3826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Discarded objects or trash</a:t>
            </a:r>
          </a:p>
        </p:txBody>
      </p:sp>
    </p:spTree>
    <p:extLst>
      <p:ext uri="{BB962C8B-B14F-4D97-AF65-F5344CB8AC3E}">
        <p14:creationId xmlns:p14="http://schemas.microsoft.com/office/powerpoint/2010/main" val="290725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>
            <a:extLst>
              <a:ext uri="{FF2B5EF4-FFF2-40B4-BE49-F238E27FC236}">
                <a16:creationId xmlns:a16="http://schemas.microsoft.com/office/drawing/2014/main" id="{89A2E168-BDF2-DD42-83D0-6BD5F4D074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816" y="532361"/>
            <a:ext cx="4550734" cy="4167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CBAE4-3E73-C44A-8711-2DA381A61C78}"/>
              </a:ext>
            </a:extLst>
          </p:cNvPr>
          <p:cNvSpPr txBox="1"/>
          <p:nvPr/>
        </p:nvSpPr>
        <p:spPr>
          <a:xfrm>
            <a:off x="4805550" y="2077733"/>
            <a:ext cx="433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Ditch </a:t>
            </a:r>
          </a:p>
        </p:txBody>
      </p:sp>
    </p:spTree>
    <p:extLst>
      <p:ext uri="{BB962C8B-B14F-4D97-AF65-F5344CB8AC3E}">
        <p14:creationId xmlns:p14="http://schemas.microsoft.com/office/powerpoint/2010/main" val="42345909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597</TotalTime>
  <Words>157</Words>
  <Application>Microsoft Macintosh PowerPoint</Application>
  <PresentationFormat>On-screen Show (4:3)</PresentationFormat>
  <Paragraphs>72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DIN Condensed</vt:lpstr>
      <vt:lpstr>Helvetica Neue</vt:lpstr>
      <vt:lpstr>1_Office Theme</vt:lpstr>
      <vt:lpstr>2_Office Theme</vt:lpstr>
      <vt:lpstr>3_Office Theme</vt:lpstr>
      <vt:lpstr>4_Office Theme</vt:lpstr>
      <vt:lpstr>5_Office Theme</vt:lpstr>
      <vt:lpstr>Mosquito Habitats and Hideouts  Bingo Call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Theresa Schwerin</cp:lastModifiedBy>
  <cp:revision>94</cp:revision>
  <dcterms:created xsi:type="dcterms:W3CDTF">2018-11-27T13:54:40Z</dcterms:created>
  <dcterms:modified xsi:type="dcterms:W3CDTF">2020-05-07T12:05:01Z</dcterms:modified>
</cp:coreProperties>
</file>